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366" r:id="rId2"/>
    <p:sldId id="347" r:id="rId3"/>
    <p:sldId id="363" r:id="rId4"/>
    <p:sldId id="371" r:id="rId5"/>
    <p:sldId id="362" r:id="rId6"/>
    <p:sldId id="365" r:id="rId7"/>
    <p:sldId id="358" r:id="rId8"/>
    <p:sldId id="357" r:id="rId9"/>
    <p:sldId id="368" r:id="rId10"/>
    <p:sldId id="354" r:id="rId11"/>
  </p:sldIdLst>
  <p:sldSz cx="9144000" cy="5145088"/>
  <p:notesSz cx="6735763" cy="9866313"/>
  <p:defaultTextStyle>
    <a:defPPr>
      <a:defRPr lang="ja-JP"/>
    </a:defPPr>
    <a:lvl1pPr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orient="horz" pos="487" userDrawn="1">
          <p15:clr>
            <a:srgbClr val="A4A3A4"/>
          </p15:clr>
        </p15:guide>
        <p15:guide id="3" orient="horz" pos="161">
          <p15:clr>
            <a:srgbClr val="A4A3A4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82DB"/>
    <a:srgbClr val="00B050"/>
    <a:srgbClr val="FFC000"/>
    <a:srgbClr val="706ABA"/>
    <a:srgbClr val="1BA12B"/>
    <a:srgbClr val="8B8807"/>
    <a:srgbClr val="C07000"/>
    <a:srgbClr val="E73440"/>
    <a:srgbClr val="7E7D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1630" autoAdjust="0"/>
  </p:normalViewPr>
  <p:slideViewPr>
    <p:cSldViewPr showGuides="1">
      <p:cViewPr>
        <p:scale>
          <a:sx n="100" d="100"/>
          <a:sy n="100" d="100"/>
        </p:scale>
        <p:origin x="-72" y="72"/>
      </p:cViewPr>
      <p:guideLst>
        <p:guide orient="horz" pos="3072"/>
        <p:guide orient="horz" pos="487"/>
        <p:guide orient="horz" pos="161"/>
        <p:guide pos="158"/>
        <p:guide pos="560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88"/>
    </p:cViewPr>
  </p:sorterViewPr>
  <p:notesViewPr>
    <p:cSldViewPr showGuides="1">
      <p:cViewPr varScale="1">
        <p:scale>
          <a:sx n="86" d="100"/>
          <a:sy n="86" d="100"/>
        </p:scale>
        <p:origin x="-3744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5" tIns="45685" rIns="91365" bIns="45685" numCol="1" anchor="t" anchorCtr="0" compatLnSpc="1">
            <a:prstTxWarp prst="textNoShape">
              <a:avLst/>
            </a:prstTxWarp>
          </a:bodyPr>
          <a:lstStyle>
            <a:lvl1pPr algn="l" defTabSz="913730" fontAlgn="base">
              <a:defRPr sz="11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732" y="0"/>
            <a:ext cx="2919031" cy="49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5" tIns="45685" rIns="91365" bIns="45685" numCol="1" anchor="t" anchorCtr="0" compatLnSpc="1">
            <a:prstTxWarp prst="textNoShape">
              <a:avLst/>
            </a:prstTxWarp>
          </a:bodyPr>
          <a:lstStyle>
            <a:lvl1pPr algn="r" defTabSz="913730" fontAlgn="base">
              <a:defRPr sz="11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003"/>
            <a:ext cx="2919031" cy="49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5" tIns="45685" rIns="91365" bIns="45685" numCol="1" anchor="b" anchorCtr="0" compatLnSpc="1">
            <a:prstTxWarp prst="textNoShape">
              <a:avLst/>
            </a:prstTxWarp>
          </a:bodyPr>
          <a:lstStyle>
            <a:lvl1pPr algn="l" defTabSz="913730" fontAlgn="base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Copyright 2014 FUJITSU LIMITED</a:t>
            </a:r>
            <a:endParaRPr lang="en-US" altLang="ja-JP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732" y="9372003"/>
            <a:ext cx="2919031" cy="49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5" tIns="45685" rIns="91365" bIns="45685" numCol="1" anchor="b" anchorCtr="0" compatLnSpc="1">
            <a:prstTxWarp prst="textNoShape">
              <a:avLst/>
            </a:prstTxWarp>
          </a:bodyPr>
          <a:lstStyle>
            <a:lvl1pPr algn="r" defTabSz="913730" fontAlgn="base">
              <a:defRPr sz="1100">
                <a:solidFill>
                  <a:schemeClr val="tx1"/>
                </a:solidFill>
              </a:defRPr>
            </a:lvl1pPr>
          </a:lstStyle>
          <a:p>
            <a:fld id="{640405F0-D700-40C5-A8C7-AADB99BCF0E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80893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4" rIns="91384" bIns="45694" numCol="1" anchor="t" anchorCtr="0" compatLnSpc="1">
            <a:prstTxWarp prst="textNoShape">
              <a:avLst/>
            </a:prstTxWarp>
          </a:bodyPr>
          <a:lstStyle>
            <a:lvl1pPr algn="l" defTabSz="913730" fontAlgn="base">
              <a:defRPr sz="11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227" y="0"/>
            <a:ext cx="2919031" cy="49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4" rIns="91384" bIns="45694" numCol="1" anchor="t" anchorCtr="0" compatLnSpc="1">
            <a:prstTxWarp prst="textNoShape">
              <a:avLst/>
            </a:prstTxWarp>
          </a:bodyPr>
          <a:lstStyle>
            <a:lvl1pPr algn="r" defTabSz="913730" fontAlgn="base">
              <a:defRPr sz="11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769" y="4686002"/>
            <a:ext cx="5392225" cy="444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4" rIns="91384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003"/>
            <a:ext cx="2919031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4" rIns="91384" bIns="45694" numCol="1" anchor="b" anchorCtr="0" compatLnSpc="1">
            <a:prstTxWarp prst="textNoShape">
              <a:avLst/>
            </a:prstTxWarp>
          </a:bodyPr>
          <a:lstStyle>
            <a:lvl1pPr algn="l" defTabSz="913730" fontAlgn="base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Copyright 2014 FUJITSU LIMITED</a:t>
            </a:r>
            <a:endParaRPr lang="en-US" altLang="ja-JP" dirty="0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4" rIns="91384" bIns="45694" numCol="1" anchor="b" anchorCtr="0" compatLnSpc="1">
            <a:prstTxWarp prst="textNoShape">
              <a:avLst/>
            </a:prstTxWarp>
          </a:bodyPr>
          <a:lstStyle>
            <a:lvl1pPr algn="r" defTabSz="913730" fontAlgn="base">
              <a:defRPr sz="1100">
                <a:solidFill>
                  <a:schemeClr val="tx1"/>
                </a:solidFill>
              </a:defRPr>
            </a:lvl1pPr>
          </a:lstStyle>
          <a:p>
            <a:fld id="{2F680F5F-F392-44E6-8054-82736A0572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87537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Copyright 2017 FUJITSU LIMITED</a:t>
            </a: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DC6F5-07B7-4780-8B41-575FB86DF869}" type="slidenum">
              <a:rPr lang="en-US" altLang="ja-JP"/>
              <a:pPr/>
              <a:t>0</a:t>
            </a:fld>
            <a:endParaRPr lang="en-US" altLang="ja-JP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86912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Copyright 2010 FUJITSU LIMITED</a:t>
            </a: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925CF-706D-4FCE-8C04-BCAA43F1C1B5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8600" cy="3702050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69006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Copyright 2014 FUJITSU LIMITED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680F5F-F392-44E6-8054-82736A05727A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554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Copyright 2014 FUJITSU LIMITED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680F5F-F392-44E6-8054-82736A05727A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554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Copyright 2014 FUJITSU LIMITED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680F5F-F392-44E6-8054-82736A05727A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744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Copyright 2014 FUJITSU LIMITED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680F5F-F392-44E6-8054-82736A05727A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185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Copyright 2014 FUJITSU LIMITED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680F5F-F392-44E6-8054-82736A05727A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081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3" descr="TitleGray_24_L150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"/>
            <a:ext cx="9144000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44"/>
          <p:cNvGrpSpPr>
            <a:grpSpLocks noChangeAspect="1"/>
          </p:cNvGrpSpPr>
          <p:nvPr userDrawn="1"/>
        </p:nvGrpSpPr>
        <p:grpSpPr bwMode="gray">
          <a:xfrm>
            <a:off x="7607300" y="114302"/>
            <a:ext cx="1417638" cy="792163"/>
            <a:chOff x="4792" y="72"/>
            <a:chExt cx="893" cy="499"/>
          </a:xfrm>
        </p:grpSpPr>
        <p:sp>
          <p:nvSpPr>
            <p:cNvPr id="41" name="AutoShape 45"/>
            <p:cNvSpPr>
              <a:spLocks noChangeAspect="1" noChangeArrowheads="1" noTextEdit="1"/>
            </p:cNvSpPr>
            <p:nvPr userDrawn="1"/>
          </p:nvSpPr>
          <p:spPr bwMode="gray">
            <a:xfrm>
              <a:off x="4792" y="72"/>
              <a:ext cx="893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46"/>
            <p:cNvSpPr>
              <a:spLocks/>
            </p:cNvSpPr>
            <p:nvPr userDrawn="1"/>
          </p:nvSpPr>
          <p:spPr bwMode="gray">
            <a:xfrm>
              <a:off x="5232" y="157"/>
              <a:ext cx="113" cy="88"/>
            </a:xfrm>
            <a:custGeom>
              <a:avLst/>
              <a:gdLst>
                <a:gd name="T0" fmla="*/ 961 w 2365"/>
                <a:gd name="T1" fmla="*/ 764 h 1825"/>
                <a:gd name="T2" fmla="*/ 599 w 2365"/>
                <a:gd name="T3" fmla="*/ 642 h 1825"/>
                <a:gd name="T4" fmla="*/ 1 w 2365"/>
                <a:gd name="T5" fmla="*/ 1235 h 1825"/>
                <a:gd name="T6" fmla="*/ 599 w 2365"/>
                <a:gd name="T7" fmla="*/ 1825 h 1825"/>
                <a:gd name="T8" fmla="*/ 1053 w 2365"/>
                <a:gd name="T9" fmla="*/ 1619 h 1825"/>
                <a:gd name="T10" fmla="*/ 1053 w 2365"/>
                <a:gd name="T11" fmla="*/ 1293 h 1825"/>
                <a:gd name="T12" fmla="*/ 771 w 2365"/>
                <a:gd name="T13" fmla="*/ 1568 h 1825"/>
                <a:gd name="T14" fmla="*/ 599 w 2365"/>
                <a:gd name="T15" fmla="*/ 1604 h 1825"/>
                <a:gd name="T16" fmla="*/ 225 w 2365"/>
                <a:gd name="T17" fmla="*/ 1235 h 1825"/>
                <a:gd name="T18" fmla="*/ 599 w 2365"/>
                <a:gd name="T19" fmla="*/ 863 h 1825"/>
                <a:gd name="T20" fmla="*/ 861 w 2365"/>
                <a:gd name="T21" fmla="*/ 972 h 1825"/>
                <a:gd name="T22" fmla="*/ 1093 w 2365"/>
                <a:gd name="T23" fmla="*/ 1239 h 1825"/>
                <a:gd name="T24" fmla="*/ 1630 w 2365"/>
                <a:gd name="T25" fmla="*/ 1473 h 1825"/>
                <a:gd name="T26" fmla="*/ 2365 w 2365"/>
                <a:gd name="T27" fmla="*/ 741 h 1825"/>
                <a:gd name="T28" fmla="*/ 1630 w 2365"/>
                <a:gd name="T29" fmla="*/ 0 h 1825"/>
                <a:gd name="T30" fmla="*/ 1053 w 2365"/>
                <a:gd name="T31" fmla="*/ 295 h 1825"/>
                <a:gd name="T32" fmla="*/ 1053 w 2365"/>
                <a:gd name="T33" fmla="*/ 735 h 1825"/>
                <a:gd name="T34" fmla="*/ 1630 w 2365"/>
                <a:gd name="T35" fmla="*/ 232 h 1825"/>
                <a:gd name="T36" fmla="*/ 2134 w 2365"/>
                <a:gd name="T37" fmla="*/ 741 h 1825"/>
                <a:gd name="T38" fmla="*/ 1630 w 2365"/>
                <a:gd name="T39" fmla="*/ 1245 h 1825"/>
                <a:gd name="T40" fmla="*/ 1303 w 2365"/>
                <a:gd name="T41" fmla="*/ 1125 h 1825"/>
                <a:gd name="T42" fmla="*/ 961 w 2365"/>
                <a:gd name="T43" fmla="*/ 764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47"/>
            <p:cNvSpPr>
              <a:spLocks/>
            </p:cNvSpPr>
            <p:nvPr userDrawn="1"/>
          </p:nvSpPr>
          <p:spPr bwMode="gray">
            <a:xfrm>
              <a:off x="5046" y="253"/>
              <a:ext cx="78" cy="127"/>
            </a:xfrm>
            <a:custGeom>
              <a:avLst/>
              <a:gdLst>
                <a:gd name="T0" fmla="*/ 0 w 1624"/>
                <a:gd name="T1" fmla="*/ 0 h 2651"/>
                <a:gd name="T2" fmla="*/ 1624 w 1624"/>
                <a:gd name="T3" fmla="*/ 0 h 2651"/>
                <a:gd name="T4" fmla="*/ 1624 w 1624"/>
                <a:gd name="T5" fmla="*/ 452 h 2651"/>
                <a:gd name="T6" fmla="*/ 1365 w 1624"/>
                <a:gd name="T7" fmla="*/ 273 h 2651"/>
                <a:gd name="T8" fmla="*/ 613 w 1624"/>
                <a:gd name="T9" fmla="*/ 273 h 2651"/>
                <a:gd name="T10" fmla="*/ 613 w 1624"/>
                <a:gd name="T11" fmla="*/ 1053 h 2651"/>
                <a:gd name="T12" fmla="*/ 1428 w 1624"/>
                <a:gd name="T13" fmla="*/ 1053 h 2651"/>
                <a:gd name="T14" fmla="*/ 1428 w 1624"/>
                <a:gd name="T15" fmla="*/ 1467 h 2651"/>
                <a:gd name="T16" fmla="*/ 1205 w 1624"/>
                <a:gd name="T17" fmla="*/ 1335 h 2651"/>
                <a:gd name="T18" fmla="*/ 613 w 1624"/>
                <a:gd name="T19" fmla="*/ 1335 h 2651"/>
                <a:gd name="T20" fmla="*/ 613 w 1624"/>
                <a:gd name="T21" fmla="*/ 2401 h 2651"/>
                <a:gd name="T22" fmla="*/ 784 w 1624"/>
                <a:gd name="T23" fmla="*/ 2651 h 2651"/>
                <a:gd name="T24" fmla="*/ 11 w 1624"/>
                <a:gd name="T25" fmla="*/ 2651 h 2651"/>
                <a:gd name="T26" fmla="*/ 173 w 1624"/>
                <a:gd name="T27" fmla="*/ 2401 h 2651"/>
                <a:gd name="T28" fmla="*/ 173 w 1624"/>
                <a:gd name="T29" fmla="*/ 278 h 2651"/>
                <a:gd name="T30" fmla="*/ 0 w 1624"/>
                <a:gd name="T31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48"/>
            <p:cNvSpPr>
              <a:spLocks/>
            </p:cNvSpPr>
            <p:nvPr userDrawn="1"/>
          </p:nvSpPr>
          <p:spPr bwMode="gray">
            <a:xfrm>
              <a:off x="5231" y="253"/>
              <a:ext cx="51" cy="178"/>
            </a:xfrm>
            <a:custGeom>
              <a:avLst/>
              <a:gdLst>
                <a:gd name="T0" fmla="*/ 246 w 1072"/>
                <a:gd name="T1" fmla="*/ 0 h 3696"/>
                <a:gd name="T2" fmla="*/ 1072 w 1072"/>
                <a:gd name="T3" fmla="*/ 0 h 3696"/>
                <a:gd name="T4" fmla="*/ 887 w 1072"/>
                <a:gd name="T5" fmla="*/ 230 h 3696"/>
                <a:gd name="T6" fmla="*/ 887 w 1072"/>
                <a:gd name="T7" fmla="*/ 2717 h 3696"/>
                <a:gd name="T8" fmla="*/ 0 w 1072"/>
                <a:gd name="T9" fmla="*/ 3693 h 3696"/>
                <a:gd name="T10" fmla="*/ 423 w 1072"/>
                <a:gd name="T11" fmla="*/ 2717 h 3696"/>
                <a:gd name="T12" fmla="*/ 423 w 1072"/>
                <a:gd name="T13" fmla="*/ 230 h 3696"/>
                <a:gd name="T14" fmla="*/ 246 w 1072"/>
                <a:gd name="T15" fmla="*/ 0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49"/>
            <p:cNvSpPr>
              <a:spLocks/>
            </p:cNvSpPr>
            <p:nvPr userDrawn="1"/>
          </p:nvSpPr>
          <p:spPr bwMode="gray">
            <a:xfrm>
              <a:off x="5288" y="253"/>
              <a:ext cx="40" cy="127"/>
            </a:xfrm>
            <a:custGeom>
              <a:avLst/>
              <a:gdLst>
                <a:gd name="T0" fmla="*/ 0 w 828"/>
                <a:gd name="T1" fmla="*/ 0 h 2653"/>
                <a:gd name="T2" fmla="*/ 828 w 828"/>
                <a:gd name="T3" fmla="*/ 0 h 2653"/>
                <a:gd name="T4" fmla="*/ 645 w 828"/>
                <a:gd name="T5" fmla="*/ 235 h 2653"/>
                <a:gd name="T6" fmla="*/ 645 w 828"/>
                <a:gd name="T7" fmla="*/ 2401 h 2653"/>
                <a:gd name="T8" fmla="*/ 828 w 828"/>
                <a:gd name="T9" fmla="*/ 2653 h 2653"/>
                <a:gd name="T10" fmla="*/ 0 w 828"/>
                <a:gd name="T11" fmla="*/ 2653 h 2653"/>
                <a:gd name="T12" fmla="*/ 184 w 828"/>
                <a:gd name="T13" fmla="*/ 2401 h 2653"/>
                <a:gd name="T14" fmla="*/ 184 w 828"/>
                <a:gd name="T15" fmla="*/ 235 h 2653"/>
                <a:gd name="T16" fmla="*/ 0 w 828"/>
                <a:gd name="T17" fmla="*/ 0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50"/>
            <p:cNvSpPr>
              <a:spLocks/>
            </p:cNvSpPr>
            <p:nvPr userDrawn="1"/>
          </p:nvSpPr>
          <p:spPr bwMode="gray">
            <a:xfrm>
              <a:off x="5328" y="253"/>
              <a:ext cx="95" cy="127"/>
            </a:xfrm>
            <a:custGeom>
              <a:avLst/>
              <a:gdLst>
                <a:gd name="T0" fmla="*/ 161 w 1984"/>
                <a:gd name="T1" fmla="*/ 0 h 2651"/>
                <a:gd name="T2" fmla="*/ 1984 w 1984"/>
                <a:gd name="T3" fmla="*/ 0 h 2651"/>
                <a:gd name="T4" fmla="*/ 1829 w 1984"/>
                <a:gd name="T5" fmla="*/ 482 h 2651"/>
                <a:gd name="T6" fmla="*/ 1607 w 1984"/>
                <a:gd name="T7" fmla="*/ 279 h 2651"/>
                <a:gd name="T8" fmla="*/ 1229 w 1984"/>
                <a:gd name="T9" fmla="*/ 279 h 2651"/>
                <a:gd name="T10" fmla="*/ 1229 w 1984"/>
                <a:gd name="T11" fmla="*/ 2401 h 2651"/>
                <a:gd name="T12" fmla="*/ 1407 w 1984"/>
                <a:gd name="T13" fmla="*/ 2651 h 2651"/>
                <a:gd name="T14" fmla="*/ 595 w 1984"/>
                <a:gd name="T15" fmla="*/ 2651 h 2651"/>
                <a:gd name="T16" fmla="*/ 771 w 1984"/>
                <a:gd name="T17" fmla="*/ 2401 h 2651"/>
                <a:gd name="T18" fmla="*/ 771 w 1984"/>
                <a:gd name="T19" fmla="*/ 279 h 2651"/>
                <a:gd name="T20" fmla="*/ 315 w 1984"/>
                <a:gd name="T21" fmla="*/ 279 h 2651"/>
                <a:gd name="T22" fmla="*/ 0 w 1984"/>
                <a:gd name="T23" fmla="*/ 522 h 2651"/>
                <a:gd name="T24" fmla="*/ 161 w 1984"/>
                <a:gd name="T25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51"/>
            <p:cNvSpPr>
              <a:spLocks/>
            </p:cNvSpPr>
            <p:nvPr userDrawn="1"/>
          </p:nvSpPr>
          <p:spPr bwMode="gray">
            <a:xfrm>
              <a:off x="5501" y="253"/>
              <a:ext cx="107" cy="129"/>
            </a:xfrm>
            <a:custGeom>
              <a:avLst/>
              <a:gdLst>
                <a:gd name="T0" fmla="*/ 1420 w 2219"/>
                <a:gd name="T1" fmla="*/ 0 h 2693"/>
                <a:gd name="T2" fmla="*/ 2219 w 2219"/>
                <a:gd name="T3" fmla="*/ 0 h 2693"/>
                <a:gd name="T4" fmla="*/ 2048 w 2219"/>
                <a:gd name="T5" fmla="*/ 234 h 2693"/>
                <a:gd name="T6" fmla="*/ 2048 w 2219"/>
                <a:gd name="T7" fmla="*/ 1840 h 2693"/>
                <a:gd name="T8" fmla="*/ 1131 w 2219"/>
                <a:gd name="T9" fmla="*/ 2693 h 2693"/>
                <a:gd name="T10" fmla="*/ 176 w 2219"/>
                <a:gd name="T11" fmla="*/ 1840 h 2693"/>
                <a:gd name="T12" fmla="*/ 176 w 2219"/>
                <a:gd name="T13" fmla="*/ 234 h 2693"/>
                <a:gd name="T14" fmla="*/ 0 w 2219"/>
                <a:gd name="T15" fmla="*/ 0 h 2693"/>
                <a:gd name="T16" fmla="*/ 821 w 2219"/>
                <a:gd name="T17" fmla="*/ 0 h 2693"/>
                <a:gd name="T18" fmla="*/ 638 w 2219"/>
                <a:gd name="T19" fmla="*/ 234 h 2693"/>
                <a:gd name="T20" fmla="*/ 638 w 2219"/>
                <a:gd name="T21" fmla="*/ 1840 h 2693"/>
                <a:gd name="T22" fmla="*/ 1131 w 2219"/>
                <a:gd name="T23" fmla="*/ 2406 h 2693"/>
                <a:gd name="T24" fmla="*/ 1601 w 2219"/>
                <a:gd name="T25" fmla="*/ 1840 h 2693"/>
                <a:gd name="T26" fmla="*/ 1601 w 2219"/>
                <a:gd name="T27" fmla="*/ 234 h 2693"/>
                <a:gd name="T28" fmla="*/ 1420 w 2219"/>
                <a:gd name="T29" fmla="*/ 0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52"/>
            <p:cNvSpPr>
              <a:spLocks/>
            </p:cNvSpPr>
            <p:nvPr userDrawn="1"/>
          </p:nvSpPr>
          <p:spPr bwMode="gray">
            <a:xfrm>
              <a:off x="5128" y="253"/>
              <a:ext cx="107" cy="130"/>
            </a:xfrm>
            <a:custGeom>
              <a:avLst/>
              <a:gdLst>
                <a:gd name="T0" fmla="*/ 1427 w 2240"/>
                <a:gd name="T1" fmla="*/ 0 h 2700"/>
                <a:gd name="T2" fmla="*/ 2240 w 2240"/>
                <a:gd name="T3" fmla="*/ 0 h 2700"/>
                <a:gd name="T4" fmla="*/ 2068 w 2240"/>
                <a:gd name="T5" fmla="*/ 237 h 2700"/>
                <a:gd name="T6" fmla="*/ 2067 w 2240"/>
                <a:gd name="T7" fmla="*/ 1838 h 2700"/>
                <a:gd name="T8" fmla="*/ 1122 w 2240"/>
                <a:gd name="T9" fmla="*/ 2700 h 2700"/>
                <a:gd name="T10" fmla="*/ 166 w 2240"/>
                <a:gd name="T11" fmla="*/ 1838 h 2700"/>
                <a:gd name="T12" fmla="*/ 166 w 2240"/>
                <a:gd name="T13" fmla="*/ 237 h 2700"/>
                <a:gd name="T14" fmla="*/ 0 w 2240"/>
                <a:gd name="T15" fmla="*/ 0 h 2700"/>
                <a:gd name="T16" fmla="*/ 821 w 2240"/>
                <a:gd name="T17" fmla="*/ 0 h 2700"/>
                <a:gd name="T18" fmla="*/ 631 w 2240"/>
                <a:gd name="T19" fmla="*/ 237 h 2700"/>
                <a:gd name="T20" fmla="*/ 630 w 2240"/>
                <a:gd name="T21" fmla="*/ 1838 h 2700"/>
                <a:gd name="T22" fmla="*/ 1122 w 2240"/>
                <a:gd name="T23" fmla="*/ 2413 h 2700"/>
                <a:gd name="T24" fmla="*/ 1602 w 2240"/>
                <a:gd name="T25" fmla="*/ 1838 h 2700"/>
                <a:gd name="T26" fmla="*/ 1603 w 2240"/>
                <a:gd name="T27" fmla="*/ 237 h 2700"/>
                <a:gd name="T28" fmla="*/ 1427 w 2240"/>
                <a:gd name="T29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53"/>
            <p:cNvSpPr>
              <a:spLocks/>
            </p:cNvSpPr>
            <p:nvPr userDrawn="1"/>
          </p:nvSpPr>
          <p:spPr bwMode="gray">
            <a:xfrm>
              <a:off x="5419" y="250"/>
              <a:ext cx="82" cy="133"/>
            </a:xfrm>
            <a:custGeom>
              <a:avLst/>
              <a:gdLst>
                <a:gd name="T0" fmla="*/ 1467 w 1707"/>
                <a:gd name="T1" fmla="*/ 479 h 2755"/>
                <a:gd name="T2" fmla="*/ 1019 w 1707"/>
                <a:gd name="T3" fmla="*/ 276 h 2755"/>
                <a:gd name="T4" fmla="*/ 504 w 1707"/>
                <a:gd name="T5" fmla="*/ 677 h 2755"/>
                <a:gd name="T6" fmla="*/ 995 w 1707"/>
                <a:gd name="T7" fmla="*/ 1174 h 2755"/>
                <a:gd name="T8" fmla="*/ 1705 w 1707"/>
                <a:gd name="T9" fmla="*/ 1974 h 2755"/>
                <a:gd name="T10" fmla="*/ 651 w 1707"/>
                <a:gd name="T11" fmla="*/ 2755 h 2755"/>
                <a:gd name="T12" fmla="*/ 155 w 1707"/>
                <a:gd name="T13" fmla="*/ 2686 h 2755"/>
                <a:gd name="T14" fmla="*/ 0 w 1707"/>
                <a:gd name="T15" fmla="*/ 2177 h 2755"/>
                <a:gd name="T16" fmla="*/ 658 w 1707"/>
                <a:gd name="T17" fmla="*/ 2466 h 2755"/>
                <a:gd name="T18" fmla="*/ 1252 w 1707"/>
                <a:gd name="T19" fmla="*/ 2030 h 2755"/>
                <a:gd name="T20" fmla="*/ 46 w 1707"/>
                <a:gd name="T21" fmla="*/ 731 h 2755"/>
                <a:gd name="T22" fmla="*/ 973 w 1707"/>
                <a:gd name="T23" fmla="*/ 0 h 2755"/>
                <a:gd name="T24" fmla="*/ 1467 w 1707"/>
                <a:gd name="T25" fmla="*/ 69 h 2755"/>
                <a:gd name="T26" fmla="*/ 1467 w 1707"/>
                <a:gd name="T27" fmla="*/ 47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54"/>
            <p:cNvSpPr>
              <a:spLocks/>
            </p:cNvSpPr>
            <p:nvPr userDrawn="1"/>
          </p:nvSpPr>
          <p:spPr bwMode="gray">
            <a:xfrm>
              <a:off x="4836" y="491"/>
              <a:ext cx="22" cy="37"/>
            </a:xfrm>
            <a:custGeom>
              <a:avLst/>
              <a:gdLst>
                <a:gd name="T0" fmla="*/ 0 w 463"/>
                <a:gd name="T1" fmla="*/ 731 h 762"/>
                <a:gd name="T2" fmla="*/ 0 w 463"/>
                <a:gd name="T3" fmla="*/ 643 h 762"/>
                <a:gd name="T4" fmla="*/ 177 w 463"/>
                <a:gd name="T5" fmla="*/ 684 h 762"/>
                <a:gd name="T6" fmla="*/ 355 w 463"/>
                <a:gd name="T7" fmla="*/ 568 h 762"/>
                <a:gd name="T8" fmla="*/ 325 w 463"/>
                <a:gd name="T9" fmla="*/ 493 h 762"/>
                <a:gd name="T10" fmla="*/ 271 w 463"/>
                <a:gd name="T11" fmla="*/ 452 h 762"/>
                <a:gd name="T12" fmla="*/ 203 w 463"/>
                <a:gd name="T13" fmla="*/ 417 h 762"/>
                <a:gd name="T14" fmla="*/ 62 w 463"/>
                <a:gd name="T15" fmla="*/ 323 h 762"/>
                <a:gd name="T16" fmla="*/ 12 w 463"/>
                <a:gd name="T17" fmla="*/ 190 h 762"/>
                <a:gd name="T18" fmla="*/ 90 w 463"/>
                <a:gd name="T19" fmla="*/ 41 h 762"/>
                <a:gd name="T20" fmla="*/ 257 w 463"/>
                <a:gd name="T21" fmla="*/ 0 h 762"/>
                <a:gd name="T22" fmla="*/ 411 w 463"/>
                <a:gd name="T23" fmla="*/ 24 h 762"/>
                <a:gd name="T24" fmla="*/ 411 w 463"/>
                <a:gd name="T25" fmla="*/ 106 h 762"/>
                <a:gd name="T26" fmla="*/ 262 w 463"/>
                <a:gd name="T27" fmla="*/ 74 h 762"/>
                <a:gd name="T28" fmla="*/ 162 w 463"/>
                <a:gd name="T29" fmla="*/ 98 h 762"/>
                <a:gd name="T30" fmla="*/ 120 w 463"/>
                <a:gd name="T31" fmla="*/ 178 h 762"/>
                <a:gd name="T32" fmla="*/ 149 w 463"/>
                <a:gd name="T33" fmla="*/ 253 h 762"/>
                <a:gd name="T34" fmla="*/ 273 w 463"/>
                <a:gd name="T35" fmla="*/ 331 h 762"/>
                <a:gd name="T36" fmla="*/ 374 w 463"/>
                <a:gd name="T37" fmla="*/ 388 h 762"/>
                <a:gd name="T38" fmla="*/ 444 w 463"/>
                <a:gd name="T39" fmla="*/ 465 h 762"/>
                <a:gd name="T40" fmla="*/ 463 w 463"/>
                <a:gd name="T41" fmla="*/ 556 h 762"/>
                <a:gd name="T42" fmla="*/ 184 w 463"/>
                <a:gd name="T43" fmla="*/ 762 h 762"/>
                <a:gd name="T44" fmla="*/ 0 w 463"/>
                <a:gd name="T45" fmla="*/ 731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55"/>
            <p:cNvSpPr>
              <a:spLocks/>
            </p:cNvSpPr>
            <p:nvPr userDrawn="1"/>
          </p:nvSpPr>
          <p:spPr bwMode="gray">
            <a:xfrm>
              <a:off x="4867" y="475"/>
              <a:ext cx="26" cy="52"/>
            </a:xfrm>
            <a:custGeom>
              <a:avLst/>
              <a:gdLst>
                <a:gd name="T0" fmla="*/ 0 w 548"/>
                <a:gd name="T1" fmla="*/ 1087 h 1087"/>
                <a:gd name="T2" fmla="*/ 0 w 548"/>
                <a:gd name="T3" fmla="*/ 0 h 1087"/>
                <a:gd name="T4" fmla="*/ 124 w 548"/>
                <a:gd name="T5" fmla="*/ 0 h 1087"/>
                <a:gd name="T6" fmla="*/ 124 w 548"/>
                <a:gd name="T7" fmla="*/ 382 h 1087"/>
                <a:gd name="T8" fmla="*/ 306 w 548"/>
                <a:gd name="T9" fmla="*/ 345 h 1087"/>
                <a:gd name="T10" fmla="*/ 526 w 548"/>
                <a:gd name="T11" fmla="*/ 458 h 1087"/>
                <a:gd name="T12" fmla="*/ 548 w 548"/>
                <a:gd name="T13" fmla="*/ 644 h 1087"/>
                <a:gd name="T14" fmla="*/ 548 w 548"/>
                <a:gd name="T15" fmla="*/ 1087 h 1087"/>
                <a:gd name="T16" fmla="*/ 425 w 548"/>
                <a:gd name="T17" fmla="*/ 1087 h 1087"/>
                <a:gd name="T18" fmla="*/ 425 w 548"/>
                <a:gd name="T19" fmla="*/ 624 h 1087"/>
                <a:gd name="T20" fmla="*/ 403 w 548"/>
                <a:gd name="T21" fmla="*/ 477 h 1087"/>
                <a:gd name="T22" fmla="*/ 294 w 548"/>
                <a:gd name="T23" fmla="*/ 419 h 1087"/>
                <a:gd name="T24" fmla="*/ 124 w 548"/>
                <a:gd name="T25" fmla="*/ 463 h 1087"/>
                <a:gd name="T26" fmla="*/ 124 w 548"/>
                <a:gd name="T27" fmla="*/ 1087 h 1087"/>
                <a:gd name="T28" fmla="*/ 0 w 548"/>
                <a:gd name="T2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56"/>
            <p:cNvSpPr>
              <a:spLocks noEditPoints="1"/>
            </p:cNvSpPr>
            <p:nvPr userDrawn="1"/>
          </p:nvSpPr>
          <p:spPr bwMode="gray">
            <a:xfrm>
              <a:off x="4901" y="491"/>
              <a:ext cx="27" cy="37"/>
            </a:xfrm>
            <a:custGeom>
              <a:avLst/>
              <a:gdLst>
                <a:gd name="T0" fmla="*/ 437 w 561"/>
                <a:gd name="T1" fmla="*/ 286 h 762"/>
                <a:gd name="T2" fmla="*/ 437 w 561"/>
                <a:gd name="T3" fmla="*/ 248 h 762"/>
                <a:gd name="T4" fmla="*/ 415 w 561"/>
                <a:gd name="T5" fmla="*/ 138 h 762"/>
                <a:gd name="T6" fmla="*/ 271 w 561"/>
                <a:gd name="T7" fmla="*/ 77 h 762"/>
                <a:gd name="T8" fmla="*/ 70 w 561"/>
                <a:gd name="T9" fmla="*/ 118 h 762"/>
                <a:gd name="T10" fmla="*/ 70 w 561"/>
                <a:gd name="T11" fmla="*/ 31 h 762"/>
                <a:gd name="T12" fmla="*/ 284 w 561"/>
                <a:gd name="T13" fmla="*/ 0 h 762"/>
                <a:gd name="T14" fmla="*/ 516 w 561"/>
                <a:gd name="T15" fmla="*/ 76 h 762"/>
                <a:gd name="T16" fmla="*/ 558 w 561"/>
                <a:gd name="T17" fmla="*/ 200 h 762"/>
                <a:gd name="T18" fmla="*/ 561 w 561"/>
                <a:gd name="T19" fmla="*/ 290 h 762"/>
                <a:gd name="T20" fmla="*/ 561 w 561"/>
                <a:gd name="T21" fmla="*/ 727 h 762"/>
                <a:gd name="T22" fmla="*/ 293 w 561"/>
                <a:gd name="T23" fmla="*/ 762 h 762"/>
                <a:gd name="T24" fmla="*/ 83 w 561"/>
                <a:gd name="T25" fmla="*/ 720 h 762"/>
                <a:gd name="T26" fmla="*/ 0 w 561"/>
                <a:gd name="T27" fmla="*/ 558 h 762"/>
                <a:gd name="T28" fmla="*/ 96 w 561"/>
                <a:gd name="T29" fmla="*/ 363 h 762"/>
                <a:gd name="T30" fmla="*/ 336 w 561"/>
                <a:gd name="T31" fmla="*/ 297 h 762"/>
                <a:gd name="T32" fmla="*/ 437 w 561"/>
                <a:gd name="T33" fmla="*/ 286 h 762"/>
                <a:gd name="T34" fmla="*/ 437 w 561"/>
                <a:gd name="T35" fmla="*/ 356 h 762"/>
                <a:gd name="T36" fmla="*/ 267 w 561"/>
                <a:gd name="T37" fmla="*/ 382 h 762"/>
                <a:gd name="T38" fmla="*/ 127 w 561"/>
                <a:gd name="T39" fmla="*/ 545 h 762"/>
                <a:gd name="T40" fmla="*/ 168 w 561"/>
                <a:gd name="T41" fmla="*/ 650 h 762"/>
                <a:gd name="T42" fmla="*/ 312 w 561"/>
                <a:gd name="T43" fmla="*/ 687 h 762"/>
                <a:gd name="T44" fmla="*/ 437 w 561"/>
                <a:gd name="T45" fmla="*/ 670 h 762"/>
                <a:gd name="T46" fmla="*/ 437 w 561"/>
                <a:gd name="T47" fmla="*/ 35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57"/>
            <p:cNvSpPr>
              <a:spLocks noEditPoints="1"/>
            </p:cNvSpPr>
            <p:nvPr userDrawn="1"/>
          </p:nvSpPr>
          <p:spPr bwMode="gray">
            <a:xfrm>
              <a:off x="4938" y="491"/>
              <a:ext cx="28" cy="53"/>
            </a:xfrm>
            <a:custGeom>
              <a:avLst/>
              <a:gdLst>
                <a:gd name="T0" fmla="*/ 123 w 567"/>
                <a:gd name="T1" fmla="*/ 711 h 1087"/>
                <a:gd name="T2" fmla="*/ 123 w 567"/>
                <a:gd name="T3" fmla="*/ 1087 h 1087"/>
                <a:gd name="T4" fmla="*/ 0 w 567"/>
                <a:gd name="T5" fmla="*/ 1087 h 1087"/>
                <a:gd name="T6" fmla="*/ 0 w 567"/>
                <a:gd name="T7" fmla="*/ 28 h 1087"/>
                <a:gd name="T8" fmla="*/ 249 w 567"/>
                <a:gd name="T9" fmla="*/ 0 h 1087"/>
                <a:gd name="T10" fmla="*/ 505 w 567"/>
                <a:gd name="T11" fmla="*/ 113 h 1087"/>
                <a:gd name="T12" fmla="*/ 567 w 567"/>
                <a:gd name="T13" fmla="*/ 379 h 1087"/>
                <a:gd name="T14" fmla="*/ 489 w 567"/>
                <a:gd name="T15" fmla="*/ 662 h 1087"/>
                <a:gd name="T16" fmla="*/ 274 w 567"/>
                <a:gd name="T17" fmla="*/ 762 h 1087"/>
                <a:gd name="T18" fmla="*/ 172 w 567"/>
                <a:gd name="T19" fmla="*/ 742 h 1087"/>
                <a:gd name="T20" fmla="*/ 123 w 567"/>
                <a:gd name="T21" fmla="*/ 711 h 1087"/>
                <a:gd name="T22" fmla="*/ 123 w 567"/>
                <a:gd name="T23" fmla="*/ 625 h 1087"/>
                <a:gd name="T24" fmla="*/ 260 w 567"/>
                <a:gd name="T25" fmla="*/ 687 h 1087"/>
                <a:gd name="T26" fmla="*/ 400 w 567"/>
                <a:gd name="T27" fmla="*/ 591 h 1087"/>
                <a:gd name="T28" fmla="*/ 441 w 567"/>
                <a:gd name="T29" fmla="*/ 378 h 1087"/>
                <a:gd name="T30" fmla="*/ 386 w 567"/>
                <a:gd name="T31" fmla="*/ 140 h 1087"/>
                <a:gd name="T32" fmla="*/ 230 w 567"/>
                <a:gd name="T33" fmla="*/ 74 h 1087"/>
                <a:gd name="T34" fmla="*/ 123 w 567"/>
                <a:gd name="T35" fmla="*/ 83 h 1087"/>
                <a:gd name="T36" fmla="*/ 123 w 567"/>
                <a:gd name="T37" fmla="*/ 625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58"/>
            <p:cNvSpPr>
              <a:spLocks noEditPoints="1"/>
            </p:cNvSpPr>
            <p:nvPr userDrawn="1"/>
          </p:nvSpPr>
          <p:spPr bwMode="gray">
            <a:xfrm>
              <a:off x="4974" y="479"/>
              <a:ext cx="7" cy="48"/>
            </a:xfrm>
            <a:custGeom>
              <a:avLst/>
              <a:gdLst>
                <a:gd name="T0" fmla="*/ 75 w 150"/>
                <a:gd name="T1" fmla="*/ 0 h 987"/>
                <a:gd name="T2" fmla="*/ 131 w 150"/>
                <a:gd name="T3" fmla="*/ 25 h 987"/>
                <a:gd name="T4" fmla="*/ 150 w 150"/>
                <a:gd name="T5" fmla="*/ 76 h 987"/>
                <a:gd name="T6" fmla="*/ 126 w 150"/>
                <a:gd name="T7" fmla="*/ 132 h 987"/>
                <a:gd name="T8" fmla="*/ 74 w 150"/>
                <a:gd name="T9" fmla="*/ 151 h 987"/>
                <a:gd name="T10" fmla="*/ 19 w 150"/>
                <a:gd name="T11" fmla="*/ 127 h 987"/>
                <a:gd name="T12" fmla="*/ 0 w 150"/>
                <a:gd name="T13" fmla="*/ 75 h 987"/>
                <a:gd name="T14" fmla="*/ 24 w 150"/>
                <a:gd name="T15" fmla="*/ 20 h 987"/>
                <a:gd name="T16" fmla="*/ 75 w 150"/>
                <a:gd name="T17" fmla="*/ 0 h 987"/>
                <a:gd name="T18" fmla="*/ 15 w 150"/>
                <a:gd name="T19" fmla="*/ 987 h 987"/>
                <a:gd name="T20" fmla="*/ 15 w 150"/>
                <a:gd name="T21" fmla="*/ 265 h 987"/>
                <a:gd name="T22" fmla="*/ 138 w 150"/>
                <a:gd name="T23" fmla="*/ 265 h 987"/>
                <a:gd name="T24" fmla="*/ 138 w 150"/>
                <a:gd name="T25" fmla="*/ 987 h 987"/>
                <a:gd name="T26" fmla="*/ 15 w 150"/>
                <a:gd name="T27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59"/>
            <p:cNvSpPr>
              <a:spLocks/>
            </p:cNvSpPr>
            <p:nvPr userDrawn="1"/>
          </p:nvSpPr>
          <p:spPr bwMode="gray">
            <a:xfrm>
              <a:off x="4992" y="491"/>
              <a:ext cx="26" cy="36"/>
            </a:xfrm>
            <a:custGeom>
              <a:avLst/>
              <a:gdLst>
                <a:gd name="T0" fmla="*/ 0 w 548"/>
                <a:gd name="T1" fmla="*/ 742 h 742"/>
                <a:gd name="T2" fmla="*/ 0 w 548"/>
                <a:gd name="T3" fmla="*/ 28 h 742"/>
                <a:gd name="T4" fmla="*/ 289 w 548"/>
                <a:gd name="T5" fmla="*/ 0 h 742"/>
                <a:gd name="T6" fmla="*/ 526 w 548"/>
                <a:gd name="T7" fmla="*/ 113 h 742"/>
                <a:gd name="T8" fmla="*/ 548 w 548"/>
                <a:gd name="T9" fmla="*/ 299 h 742"/>
                <a:gd name="T10" fmla="*/ 548 w 548"/>
                <a:gd name="T11" fmla="*/ 742 h 742"/>
                <a:gd name="T12" fmla="*/ 424 w 548"/>
                <a:gd name="T13" fmla="*/ 742 h 742"/>
                <a:gd name="T14" fmla="*/ 424 w 548"/>
                <a:gd name="T15" fmla="*/ 306 h 742"/>
                <a:gd name="T16" fmla="*/ 403 w 548"/>
                <a:gd name="T17" fmla="*/ 134 h 742"/>
                <a:gd name="T18" fmla="*/ 277 w 548"/>
                <a:gd name="T19" fmla="*/ 74 h 742"/>
                <a:gd name="T20" fmla="*/ 123 w 548"/>
                <a:gd name="T21" fmla="*/ 90 h 742"/>
                <a:gd name="T22" fmla="*/ 123 w 548"/>
                <a:gd name="T23" fmla="*/ 742 h 742"/>
                <a:gd name="T24" fmla="*/ 0 w 548"/>
                <a:gd name="T25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60"/>
            <p:cNvSpPr>
              <a:spLocks noEditPoints="1"/>
            </p:cNvSpPr>
            <p:nvPr userDrawn="1"/>
          </p:nvSpPr>
          <p:spPr bwMode="gray">
            <a:xfrm>
              <a:off x="5026" y="491"/>
              <a:ext cx="27" cy="53"/>
            </a:xfrm>
            <a:custGeom>
              <a:avLst/>
              <a:gdLst>
                <a:gd name="T0" fmla="*/ 445 w 569"/>
                <a:gd name="T1" fmla="*/ 677 h 1098"/>
                <a:gd name="T2" fmla="*/ 399 w 569"/>
                <a:gd name="T3" fmla="*/ 721 h 1098"/>
                <a:gd name="T4" fmla="*/ 257 w 569"/>
                <a:gd name="T5" fmla="*/ 762 h 1098"/>
                <a:gd name="T6" fmla="*/ 97 w 569"/>
                <a:gd name="T7" fmla="*/ 708 h 1098"/>
                <a:gd name="T8" fmla="*/ 0 w 569"/>
                <a:gd name="T9" fmla="*/ 414 h 1098"/>
                <a:gd name="T10" fmla="*/ 71 w 569"/>
                <a:gd name="T11" fmla="*/ 131 h 1098"/>
                <a:gd name="T12" fmla="*/ 340 w 569"/>
                <a:gd name="T13" fmla="*/ 0 h 1098"/>
                <a:gd name="T14" fmla="*/ 569 w 569"/>
                <a:gd name="T15" fmla="*/ 28 h 1098"/>
                <a:gd name="T16" fmla="*/ 569 w 569"/>
                <a:gd name="T17" fmla="*/ 601 h 1098"/>
                <a:gd name="T18" fmla="*/ 555 w 569"/>
                <a:gd name="T19" fmla="*/ 843 h 1098"/>
                <a:gd name="T20" fmla="*/ 422 w 569"/>
                <a:gd name="T21" fmla="*/ 1052 h 1098"/>
                <a:gd name="T22" fmla="*/ 191 w 569"/>
                <a:gd name="T23" fmla="*/ 1098 h 1098"/>
                <a:gd name="T24" fmla="*/ 98 w 569"/>
                <a:gd name="T25" fmla="*/ 1092 h 1098"/>
                <a:gd name="T26" fmla="*/ 98 w 569"/>
                <a:gd name="T27" fmla="*/ 1018 h 1098"/>
                <a:gd name="T28" fmla="*/ 190 w 569"/>
                <a:gd name="T29" fmla="*/ 1024 h 1098"/>
                <a:gd name="T30" fmla="*/ 341 w 569"/>
                <a:gd name="T31" fmla="*/ 997 h 1098"/>
                <a:gd name="T32" fmla="*/ 434 w 569"/>
                <a:gd name="T33" fmla="*/ 858 h 1098"/>
                <a:gd name="T34" fmla="*/ 445 w 569"/>
                <a:gd name="T35" fmla="*/ 716 h 1098"/>
                <a:gd name="T36" fmla="*/ 445 w 569"/>
                <a:gd name="T37" fmla="*/ 677 h 1098"/>
                <a:gd name="T38" fmla="*/ 445 w 569"/>
                <a:gd name="T39" fmla="*/ 81 h 1098"/>
                <a:gd name="T40" fmla="*/ 353 w 569"/>
                <a:gd name="T41" fmla="*/ 74 h 1098"/>
                <a:gd name="T42" fmla="*/ 231 w 569"/>
                <a:gd name="T43" fmla="*/ 106 h 1098"/>
                <a:gd name="T44" fmla="*/ 152 w 569"/>
                <a:gd name="T45" fmla="*/ 233 h 1098"/>
                <a:gd name="T46" fmla="*/ 126 w 569"/>
                <a:gd name="T47" fmla="*/ 419 h 1098"/>
                <a:gd name="T48" fmla="*/ 174 w 569"/>
                <a:gd name="T49" fmla="*/ 633 h 1098"/>
                <a:gd name="T50" fmla="*/ 274 w 569"/>
                <a:gd name="T51" fmla="*/ 687 h 1098"/>
                <a:gd name="T52" fmla="*/ 371 w 569"/>
                <a:gd name="T53" fmla="*/ 654 h 1098"/>
                <a:gd name="T54" fmla="*/ 435 w 569"/>
                <a:gd name="T55" fmla="*/ 566 h 1098"/>
                <a:gd name="T56" fmla="*/ 445 w 569"/>
                <a:gd name="T57" fmla="*/ 483 h 1098"/>
                <a:gd name="T58" fmla="*/ 445 w 569"/>
                <a:gd name="T59" fmla="*/ 81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61"/>
            <p:cNvSpPr>
              <a:spLocks/>
            </p:cNvSpPr>
            <p:nvPr userDrawn="1"/>
          </p:nvSpPr>
          <p:spPr bwMode="gray">
            <a:xfrm>
              <a:off x="5081" y="483"/>
              <a:ext cx="15" cy="44"/>
            </a:xfrm>
            <a:custGeom>
              <a:avLst/>
              <a:gdLst>
                <a:gd name="T0" fmla="*/ 0 w 318"/>
                <a:gd name="T1" fmla="*/ 0 h 917"/>
                <a:gd name="T2" fmla="*/ 124 w 318"/>
                <a:gd name="T3" fmla="*/ 0 h 917"/>
                <a:gd name="T4" fmla="*/ 124 w 318"/>
                <a:gd name="T5" fmla="*/ 195 h 917"/>
                <a:gd name="T6" fmla="*/ 318 w 318"/>
                <a:gd name="T7" fmla="*/ 195 h 917"/>
                <a:gd name="T8" fmla="*/ 318 w 318"/>
                <a:gd name="T9" fmla="*/ 273 h 917"/>
                <a:gd name="T10" fmla="*/ 124 w 318"/>
                <a:gd name="T11" fmla="*/ 273 h 917"/>
                <a:gd name="T12" fmla="*/ 124 w 318"/>
                <a:gd name="T13" fmla="*/ 656 h 917"/>
                <a:gd name="T14" fmla="*/ 156 w 318"/>
                <a:gd name="T15" fmla="*/ 804 h 917"/>
                <a:gd name="T16" fmla="*/ 225 w 318"/>
                <a:gd name="T17" fmla="*/ 836 h 917"/>
                <a:gd name="T18" fmla="*/ 277 w 318"/>
                <a:gd name="T19" fmla="*/ 838 h 917"/>
                <a:gd name="T20" fmla="*/ 318 w 318"/>
                <a:gd name="T21" fmla="*/ 838 h 917"/>
                <a:gd name="T22" fmla="*/ 318 w 318"/>
                <a:gd name="T23" fmla="*/ 917 h 917"/>
                <a:gd name="T24" fmla="*/ 251 w 318"/>
                <a:gd name="T25" fmla="*/ 917 h 917"/>
                <a:gd name="T26" fmla="*/ 127 w 318"/>
                <a:gd name="T27" fmla="*/ 904 h 917"/>
                <a:gd name="T28" fmla="*/ 11 w 318"/>
                <a:gd name="T29" fmla="*/ 782 h 917"/>
                <a:gd name="T30" fmla="*/ 0 w 318"/>
                <a:gd name="T31" fmla="*/ 638 h 917"/>
                <a:gd name="T32" fmla="*/ 0 w 318"/>
                <a:gd name="T33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62"/>
            <p:cNvSpPr>
              <a:spLocks noEditPoints="1"/>
            </p:cNvSpPr>
            <p:nvPr userDrawn="1"/>
          </p:nvSpPr>
          <p:spPr bwMode="gray">
            <a:xfrm>
              <a:off x="5101" y="491"/>
              <a:ext cx="29" cy="37"/>
            </a:xfrm>
            <a:custGeom>
              <a:avLst/>
              <a:gdLst>
                <a:gd name="T0" fmla="*/ 304 w 607"/>
                <a:gd name="T1" fmla="*/ 0 h 762"/>
                <a:gd name="T2" fmla="*/ 534 w 607"/>
                <a:gd name="T3" fmla="*/ 103 h 762"/>
                <a:gd name="T4" fmla="*/ 607 w 607"/>
                <a:gd name="T5" fmla="*/ 381 h 762"/>
                <a:gd name="T6" fmla="*/ 534 w 607"/>
                <a:gd name="T7" fmla="*/ 659 h 762"/>
                <a:gd name="T8" fmla="*/ 304 w 607"/>
                <a:gd name="T9" fmla="*/ 762 h 762"/>
                <a:gd name="T10" fmla="*/ 0 w 607"/>
                <a:gd name="T11" fmla="*/ 375 h 762"/>
                <a:gd name="T12" fmla="*/ 73 w 607"/>
                <a:gd name="T13" fmla="*/ 103 h 762"/>
                <a:gd name="T14" fmla="*/ 304 w 607"/>
                <a:gd name="T15" fmla="*/ 0 h 762"/>
                <a:gd name="T16" fmla="*/ 304 w 607"/>
                <a:gd name="T17" fmla="*/ 74 h 762"/>
                <a:gd name="T18" fmla="*/ 159 w 607"/>
                <a:gd name="T19" fmla="*/ 168 h 762"/>
                <a:gd name="T20" fmla="*/ 126 w 607"/>
                <a:gd name="T21" fmla="*/ 377 h 762"/>
                <a:gd name="T22" fmla="*/ 159 w 607"/>
                <a:gd name="T23" fmla="*/ 593 h 762"/>
                <a:gd name="T24" fmla="*/ 304 w 607"/>
                <a:gd name="T25" fmla="*/ 687 h 762"/>
                <a:gd name="T26" fmla="*/ 448 w 607"/>
                <a:gd name="T27" fmla="*/ 593 h 762"/>
                <a:gd name="T28" fmla="*/ 481 w 607"/>
                <a:gd name="T29" fmla="*/ 380 h 762"/>
                <a:gd name="T30" fmla="*/ 448 w 607"/>
                <a:gd name="T31" fmla="*/ 168 h 762"/>
                <a:gd name="T32" fmla="*/ 304 w 607"/>
                <a:gd name="T33" fmla="*/ 7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63"/>
            <p:cNvSpPr>
              <a:spLocks/>
            </p:cNvSpPr>
            <p:nvPr userDrawn="1"/>
          </p:nvSpPr>
          <p:spPr bwMode="gray">
            <a:xfrm>
              <a:off x="5139" y="491"/>
              <a:ext cx="45" cy="36"/>
            </a:xfrm>
            <a:custGeom>
              <a:avLst/>
              <a:gdLst>
                <a:gd name="T0" fmla="*/ 0 w 933"/>
                <a:gd name="T1" fmla="*/ 742 h 742"/>
                <a:gd name="T2" fmla="*/ 0 w 933"/>
                <a:gd name="T3" fmla="*/ 28 h 742"/>
                <a:gd name="T4" fmla="*/ 267 w 933"/>
                <a:gd name="T5" fmla="*/ 0 h 742"/>
                <a:gd name="T6" fmla="*/ 460 w 933"/>
                <a:gd name="T7" fmla="*/ 46 h 742"/>
                <a:gd name="T8" fmla="*/ 691 w 933"/>
                <a:gd name="T9" fmla="*/ 0 h 742"/>
                <a:gd name="T10" fmla="*/ 912 w 933"/>
                <a:gd name="T11" fmla="*/ 114 h 742"/>
                <a:gd name="T12" fmla="*/ 933 w 933"/>
                <a:gd name="T13" fmla="*/ 299 h 742"/>
                <a:gd name="T14" fmla="*/ 933 w 933"/>
                <a:gd name="T15" fmla="*/ 742 h 742"/>
                <a:gd name="T16" fmla="*/ 809 w 933"/>
                <a:gd name="T17" fmla="*/ 742 h 742"/>
                <a:gd name="T18" fmla="*/ 809 w 933"/>
                <a:gd name="T19" fmla="*/ 306 h 742"/>
                <a:gd name="T20" fmla="*/ 790 w 933"/>
                <a:gd name="T21" fmla="*/ 135 h 742"/>
                <a:gd name="T22" fmla="*/ 675 w 933"/>
                <a:gd name="T23" fmla="*/ 74 h 742"/>
                <a:gd name="T24" fmla="*/ 528 w 933"/>
                <a:gd name="T25" fmla="*/ 108 h 742"/>
                <a:gd name="T26" fmla="*/ 528 w 933"/>
                <a:gd name="T27" fmla="*/ 742 h 742"/>
                <a:gd name="T28" fmla="*/ 405 w 933"/>
                <a:gd name="T29" fmla="*/ 742 h 742"/>
                <a:gd name="T30" fmla="*/ 405 w 933"/>
                <a:gd name="T31" fmla="*/ 301 h 742"/>
                <a:gd name="T32" fmla="*/ 385 w 933"/>
                <a:gd name="T33" fmla="*/ 135 h 742"/>
                <a:gd name="T34" fmla="*/ 267 w 933"/>
                <a:gd name="T35" fmla="*/ 74 h 742"/>
                <a:gd name="T36" fmla="*/ 124 w 933"/>
                <a:gd name="T37" fmla="*/ 90 h 742"/>
                <a:gd name="T38" fmla="*/ 124 w 933"/>
                <a:gd name="T39" fmla="*/ 742 h 742"/>
                <a:gd name="T40" fmla="*/ 0 w 933"/>
                <a:gd name="T41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64"/>
            <p:cNvSpPr>
              <a:spLocks noEditPoints="1"/>
            </p:cNvSpPr>
            <p:nvPr userDrawn="1"/>
          </p:nvSpPr>
          <p:spPr bwMode="gray">
            <a:xfrm>
              <a:off x="5192" y="491"/>
              <a:ext cx="29" cy="37"/>
            </a:xfrm>
            <a:custGeom>
              <a:avLst/>
              <a:gdLst>
                <a:gd name="T0" fmla="*/ 304 w 607"/>
                <a:gd name="T1" fmla="*/ 0 h 762"/>
                <a:gd name="T2" fmla="*/ 534 w 607"/>
                <a:gd name="T3" fmla="*/ 103 h 762"/>
                <a:gd name="T4" fmla="*/ 607 w 607"/>
                <a:gd name="T5" fmla="*/ 381 h 762"/>
                <a:gd name="T6" fmla="*/ 534 w 607"/>
                <a:gd name="T7" fmla="*/ 659 h 762"/>
                <a:gd name="T8" fmla="*/ 304 w 607"/>
                <a:gd name="T9" fmla="*/ 762 h 762"/>
                <a:gd name="T10" fmla="*/ 0 w 607"/>
                <a:gd name="T11" fmla="*/ 375 h 762"/>
                <a:gd name="T12" fmla="*/ 73 w 607"/>
                <a:gd name="T13" fmla="*/ 103 h 762"/>
                <a:gd name="T14" fmla="*/ 304 w 607"/>
                <a:gd name="T15" fmla="*/ 0 h 762"/>
                <a:gd name="T16" fmla="*/ 304 w 607"/>
                <a:gd name="T17" fmla="*/ 74 h 762"/>
                <a:gd name="T18" fmla="*/ 159 w 607"/>
                <a:gd name="T19" fmla="*/ 168 h 762"/>
                <a:gd name="T20" fmla="*/ 126 w 607"/>
                <a:gd name="T21" fmla="*/ 377 h 762"/>
                <a:gd name="T22" fmla="*/ 159 w 607"/>
                <a:gd name="T23" fmla="*/ 593 h 762"/>
                <a:gd name="T24" fmla="*/ 304 w 607"/>
                <a:gd name="T25" fmla="*/ 687 h 762"/>
                <a:gd name="T26" fmla="*/ 448 w 607"/>
                <a:gd name="T27" fmla="*/ 593 h 762"/>
                <a:gd name="T28" fmla="*/ 481 w 607"/>
                <a:gd name="T29" fmla="*/ 380 h 762"/>
                <a:gd name="T30" fmla="*/ 448 w 607"/>
                <a:gd name="T31" fmla="*/ 168 h 762"/>
                <a:gd name="T32" fmla="*/ 304 w 607"/>
                <a:gd name="T33" fmla="*/ 7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65"/>
            <p:cNvSpPr>
              <a:spLocks/>
            </p:cNvSpPr>
            <p:nvPr userDrawn="1"/>
          </p:nvSpPr>
          <p:spPr bwMode="gray">
            <a:xfrm>
              <a:off x="5229" y="491"/>
              <a:ext cx="16" cy="36"/>
            </a:xfrm>
            <a:custGeom>
              <a:avLst/>
              <a:gdLst>
                <a:gd name="T0" fmla="*/ 0 w 312"/>
                <a:gd name="T1" fmla="*/ 742 h 742"/>
                <a:gd name="T2" fmla="*/ 0 w 312"/>
                <a:gd name="T3" fmla="*/ 31 h 742"/>
                <a:gd name="T4" fmla="*/ 312 w 312"/>
                <a:gd name="T5" fmla="*/ 0 h 742"/>
                <a:gd name="T6" fmla="*/ 312 w 312"/>
                <a:gd name="T7" fmla="*/ 77 h 742"/>
                <a:gd name="T8" fmla="*/ 124 w 312"/>
                <a:gd name="T9" fmla="*/ 90 h 742"/>
                <a:gd name="T10" fmla="*/ 124 w 312"/>
                <a:gd name="T11" fmla="*/ 742 h 742"/>
                <a:gd name="T12" fmla="*/ 0 w 312"/>
                <a:gd name="T13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66"/>
            <p:cNvSpPr>
              <a:spLocks/>
            </p:cNvSpPr>
            <p:nvPr userDrawn="1"/>
          </p:nvSpPr>
          <p:spPr bwMode="gray">
            <a:xfrm>
              <a:off x="5251" y="491"/>
              <a:ext cx="15" cy="36"/>
            </a:xfrm>
            <a:custGeom>
              <a:avLst/>
              <a:gdLst>
                <a:gd name="T0" fmla="*/ 0 w 312"/>
                <a:gd name="T1" fmla="*/ 742 h 742"/>
                <a:gd name="T2" fmla="*/ 0 w 312"/>
                <a:gd name="T3" fmla="*/ 31 h 742"/>
                <a:gd name="T4" fmla="*/ 312 w 312"/>
                <a:gd name="T5" fmla="*/ 0 h 742"/>
                <a:gd name="T6" fmla="*/ 312 w 312"/>
                <a:gd name="T7" fmla="*/ 77 h 742"/>
                <a:gd name="T8" fmla="*/ 124 w 312"/>
                <a:gd name="T9" fmla="*/ 90 h 742"/>
                <a:gd name="T10" fmla="*/ 124 w 312"/>
                <a:gd name="T11" fmla="*/ 742 h 742"/>
                <a:gd name="T12" fmla="*/ 0 w 312"/>
                <a:gd name="T13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67"/>
            <p:cNvSpPr>
              <a:spLocks noEditPoints="1"/>
            </p:cNvSpPr>
            <p:nvPr userDrawn="1"/>
          </p:nvSpPr>
          <p:spPr bwMode="gray">
            <a:xfrm>
              <a:off x="5270" y="491"/>
              <a:ext cx="29" cy="37"/>
            </a:xfrm>
            <a:custGeom>
              <a:avLst/>
              <a:gdLst>
                <a:gd name="T0" fmla="*/ 304 w 607"/>
                <a:gd name="T1" fmla="*/ 0 h 762"/>
                <a:gd name="T2" fmla="*/ 534 w 607"/>
                <a:gd name="T3" fmla="*/ 103 h 762"/>
                <a:gd name="T4" fmla="*/ 607 w 607"/>
                <a:gd name="T5" fmla="*/ 381 h 762"/>
                <a:gd name="T6" fmla="*/ 534 w 607"/>
                <a:gd name="T7" fmla="*/ 659 h 762"/>
                <a:gd name="T8" fmla="*/ 305 w 607"/>
                <a:gd name="T9" fmla="*/ 762 h 762"/>
                <a:gd name="T10" fmla="*/ 0 w 607"/>
                <a:gd name="T11" fmla="*/ 375 h 762"/>
                <a:gd name="T12" fmla="*/ 73 w 607"/>
                <a:gd name="T13" fmla="*/ 103 h 762"/>
                <a:gd name="T14" fmla="*/ 304 w 607"/>
                <a:gd name="T15" fmla="*/ 0 h 762"/>
                <a:gd name="T16" fmla="*/ 304 w 607"/>
                <a:gd name="T17" fmla="*/ 74 h 762"/>
                <a:gd name="T18" fmla="*/ 159 w 607"/>
                <a:gd name="T19" fmla="*/ 168 h 762"/>
                <a:gd name="T20" fmla="*/ 126 w 607"/>
                <a:gd name="T21" fmla="*/ 377 h 762"/>
                <a:gd name="T22" fmla="*/ 159 w 607"/>
                <a:gd name="T23" fmla="*/ 593 h 762"/>
                <a:gd name="T24" fmla="*/ 304 w 607"/>
                <a:gd name="T25" fmla="*/ 687 h 762"/>
                <a:gd name="T26" fmla="*/ 448 w 607"/>
                <a:gd name="T27" fmla="*/ 593 h 762"/>
                <a:gd name="T28" fmla="*/ 481 w 607"/>
                <a:gd name="T29" fmla="*/ 380 h 762"/>
                <a:gd name="T30" fmla="*/ 448 w 607"/>
                <a:gd name="T31" fmla="*/ 168 h 762"/>
                <a:gd name="T32" fmla="*/ 304 w 607"/>
                <a:gd name="T33" fmla="*/ 7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68"/>
            <p:cNvSpPr>
              <a:spLocks/>
            </p:cNvSpPr>
            <p:nvPr userDrawn="1"/>
          </p:nvSpPr>
          <p:spPr bwMode="gray">
            <a:xfrm>
              <a:off x="5303" y="492"/>
              <a:ext cx="45" cy="35"/>
            </a:xfrm>
            <a:custGeom>
              <a:avLst/>
              <a:gdLst>
                <a:gd name="T0" fmla="*/ 204 w 929"/>
                <a:gd name="T1" fmla="*/ 722 h 722"/>
                <a:gd name="T2" fmla="*/ 0 w 929"/>
                <a:gd name="T3" fmla="*/ 0 h 722"/>
                <a:gd name="T4" fmla="*/ 124 w 929"/>
                <a:gd name="T5" fmla="*/ 0 h 722"/>
                <a:gd name="T6" fmla="*/ 277 w 929"/>
                <a:gd name="T7" fmla="*/ 588 h 722"/>
                <a:gd name="T8" fmla="*/ 412 w 929"/>
                <a:gd name="T9" fmla="*/ 0 h 722"/>
                <a:gd name="T10" fmla="*/ 534 w 929"/>
                <a:gd name="T11" fmla="*/ 0 h 722"/>
                <a:gd name="T12" fmla="*/ 676 w 929"/>
                <a:gd name="T13" fmla="*/ 588 h 722"/>
                <a:gd name="T14" fmla="*/ 828 w 929"/>
                <a:gd name="T15" fmla="*/ 0 h 722"/>
                <a:gd name="T16" fmla="*/ 929 w 929"/>
                <a:gd name="T17" fmla="*/ 0 h 722"/>
                <a:gd name="T18" fmla="*/ 726 w 929"/>
                <a:gd name="T19" fmla="*/ 722 h 722"/>
                <a:gd name="T20" fmla="*/ 603 w 929"/>
                <a:gd name="T21" fmla="*/ 722 h 722"/>
                <a:gd name="T22" fmla="*/ 495 w 929"/>
                <a:gd name="T23" fmla="*/ 255 h 722"/>
                <a:gd name="T24" fmla="*/ 468 w 929"/>
                <a:gd name="T25" fmla="*/ 107 h 722"/>
                <a:gd name="T26" fmla="*/ 440 w 929"/>
                <a:gd name="T27" fmla="*/ 254 h 722"/>
                <a:gd name="T28" fmla="*/ 332 w 929"/>
                <a:gd name="T29" fmla="*/ 722 h 722"/>
                <a:gd name="T30" fmla="*/ 204 w 929"/>
                <a:gd name="T31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69"/>
            <p:cNvSpPr>
              <a:spLocks/>
            </p:cNvSpPr>
            <p:nvPr userDrawn="1"/>
          </p:nvSpPr>
          <p:spPr bwMode="gray">
            <a:xfrm>
              <a:off x="5365" y="492"/>
              <a:ext cx="45" cy="35"/>
            </a:xfrm>
            <a:custGeom>
              <a:avLst/>
              <a:gdLst>
                <a:gd name="T0" fmla="*/ 204 w 930"/>
                <a:gd name="T1" fmla="*/ 722 h 722"/>
                <a:gd name="T2" fmla="*/ 0 w 930"/>
                <a:gd name="T3" fmla="*/ 0 h 722"/>
                <a:gd name="T4" fmla="*/ 125 w 930"/>
                <a:gd name="T5" fmla="*/ 0 h 722"/>
                <a:gd name="T6" fmla="*/ 277 w 930"/>
                <a:gd name="T7" fmla="*/ 588 h 722"/>
                <a:gd name="T8" fmla="*/ 412 w 930"/>
                <a:gd name="T9" fmla="*/ 0 h 722"/>
                <a:gd name="T10" fmla="*/ 535 w 930"/>
                <a:gd name="T11" fmla="*/ 0 h 722"/>
                <a:gd name="T12" fmla="*/ 676 w 930"/>
                <a:gd name="T13" fmla="*/ 588 h 722"/>
                <a:gd name="T14" fmla="*/ 829 w 930"/>
                <a:gd name="T15" fmla="*/ 0 h 722"/>
                <a:gd name="T16" fmla="*/ 930 w 930"/>
                <a:gd name="T17" fmla="*/ 0 h 722"/>
                <a:gd name="T18" fmla="*/ 726 w 930"/>
                <a:gd name="T19" fmla="*/ 722 h 722"/>
                <a:gd name="T20" fmla="*/ 604 w 930"/>
                <a:gd name="T21" fmla="*/ 722 h 722"/>
                <a:gd name="T22" fmla="*/ 495 w 930"/>
                <a:gd name="T23" fmla="*/ 255 h 722"/>
                <a:gd name="T24" fmla="*/ 468 w 930"/>
                <a:gd name="T25" fmla="*/ 107 h 722"/>
                <a:gd name="T26" fmla="*/ 441 w 930"/>
                <a:gd name="T27" fmla="*/ 254 h 722"/>
                <a:gd name="T28" fmla="*/ 332 w 930"/>
                <a:gd name="T29" fmla="*/ 722 h 722"/>
                <a:gd name="T30" fmla="*/ 204 w 930"/>
                <a:gd name="T31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70"/>
            <p:cNvSpPr>
              <a:spLocks noEditPoints="1"/>
            </p:cNvSpPr>
            <p:nvPr userDrawn="1"/>
          </p:nvSpPr>
          <p:spPr bwMode="gray">
            <a:xfrm>
              <a:off x="5416" y="479"/>
              <a:ext cx="7" cy="48"/>
            </a:xfrm>
            <a:custGeom>
              <a:avLst/>
              <a:gdLst>
                <a:gd name="T0" fmla="*/ 76 w 151"/>
                <a:gd name="T1" fmla="*/ 0 h 987"/>
                <a:gd name="T2" fmla="*/ 132 w 151"/>
                <a:gd name="T3" fmla="*/ 25 h 987"/>
                <a:gd name="T4" fmla="*/ 151 w 151"/>
                <a:gd name="T5" fmla="*/ 76 h 987"/>
                <a:gd name="T6" fmla="*/ 126 w 151"/>
                <a:gd name="T7" fmla="*/ 132 h 987"/>
                <a:gd name="T8" fmla="*/ 75 w 151"/>
                <a:gd name="T9" fmla="*/ 151 h 987"/>
                <a:gd name="T10" fmla="*/ 20 w 151"/>
                <a:gd name="T11" fmla="*/ 127 h 987"/>
                <a:gd name="T12" fmla="*/ 0 w 151"/>
                <a:gd name="T13" fmla="*/ 75 h 987"/>
                <a:gd name="T14" fmla="*/ 25 w 151"/>
                <a:gd name="T15" fmla="*/ 20 h 987"/>
                <a:gd name="T16" fmla="*/ 76 w 151"/>
                <a:gd name="T17" fmla="*/ 0 h 987"/>
                <a:gd name="T18" fmla="*/ 15 w 151"/>
                <a:gd name="T19" fmla="*/ 987 h 987"/>
                <a:gd name="T20" fmla="*/ 15 w 151"/>
                <a:gd name="T21" fmla="*/ 265 h 987"/>
                <a:gd name="T22" fmla="*/ 139 w 151"/>
                <a:gd name="T23" fmla="*/ 265 h 987"/>
                <a:gd name="T24" fmla="*/ 139 w 151"/>
                <a:gd name="T25" fmla="*/ 987 h 987"/>
                <a:gd name="T26" fmla="*/ 15 w 151"/>
                <a:gd name="T27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71"/>
            <p:cNvSpPr>
              <a:spLocks/>
            </p:cNvSpPr>
            <p:nvPr userDrawn="1"/>
          </p:nvSpPr>
          <p:spPr bwMode="gray">
            <a:xfrm>
              <a:off x="5434" y="483"/>
              <a:ext cx="15" cy="44"/>
            </a:xfrm>
            <a:custGeom>
              <a:avLst/>
              <a:gdLst>
                <a:gd name="T0" fmla="*/ 0 w 318"/>
                <a:gd name="T1" fmla="*/ 0 h 917"/>
                <a:gd name="T2" fmla="*/ 124 w 318"/>
                <a:gd name="T3" fmla="*/ 0 h 917"/>
                <a:gd name="T4" fmla="*/ 124 w 318"/>
                <a:gd name="T5" fmla="*/ 195 h 917"/>
                <a:gd name="T6" fmla="*/ 318 w 318"/>
                <a:gd name="T7" fmla="*/ 195 h 917"/>
                <a:gd name="T8" fmla="*/ 318 w 318"/>
                <a:gd name="T9" fmla="*/ 273 h 917"/>
                <a:gd name="T10" fmla="*/ 124 w 318"/>
                <a:gd name="T11" fmla="*/ 273 h 917"/>
                <a:gd name="T12" fmla="*/ 124 w 318"/>
                <a:gd name="T13" fmla="*/ 656 h 917"/>
                <a:gd name="T14" fmla="*/ 156 w 318"/>
                <a:gd name="T15" fmla="*/ 804 h 917"/>
                <a:gd name="T16" fmla="*/ 225 w 318"/>
                <a:gd name="T17" fmla="*/ 836 h 917"/>
                <a:gd name="T18" fmla="*/ 277 w 318"/>
                <a:gd name="T19" fmla="*/ 838 h 917"/>
                <a:gd name="T20" fmla="*/ 318 w 318"/>
                <a:gd name="T21" fmla="*/ 838 h 917"/>
                <a:gd name="T22" fmla="*/ 318 w 318"/>
                <a:gd name="T23" fmla="*/ 917 h 917"/>
                <a:gd name="T24" fmla="*/ 251 w 318"/>
                <a:gd name="T25" fmla="*/ 917 h 917"/>
                <a:gd name="T26" fmla="*/ 127 w 318"/>
                <a:gd name="T27" fmla="*/ 904 h 917"/>
                <a:gd name="T28" fmla="*/ 11 w 318"/>
                <a:gd name="T29" fmla="*/ 782 h 917"/>
                <a:gd name="T30" fmla="*/ 0 w 318"/>
                <a:gd name="T31" fmla="*/ 638 h 917"/>
                <a:gd name="T32" fmla="*/ 0 w 318"/>
                <a:gd name="T33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72"/>
            <p:cNvSpPr>
              <a:spLocks/>
            </p:cNvSpPr>
            <p:nvPr userDrawn="1"/>
          </p:nvSpPr>
          <p:spPr bwMode="gray">
            <a:xfrm>
              <a:off x="5456" y="475"/>
              <a:ext cx="26" cy="52"/>
            </a:xfrm>
            <a:custGeom>
              <a:avLst/>
              <a:gdLst>
                <a:gd name="T0" fmla="*/ 0 w 548"/>
                <a:gd name="T1" fmla="*/ 1087 h 1087"/>
                <a:gd name="T2" fmla="*/ 0 w 548"/>
                <a:gd name="T3" fmla="*/ 0 h 1087"/>
                <a:gd name="T4" fmla="*/ 124 w 548"/>
                <a:gd name="T5" fmla="*/ 0 h 1087"/>
                <a:gd name="T6" fmla="*/ 124 w 548"/>
                <a:gd name="T7" fmla="*/ 382 h 1087"/>
                <a:gd name="T8" fmla="*/ 306 w 548"/>
                <a:gd name="T9" fmla="*/ 345 h 1087"/>
                <a:gd name="T10" fmla="*/ 526 w 548"/>
                <a:gd name="T11" fmla="*/ 458 h 1087"/>
                <a:gd name="T12" fmla="*/ 548 w 548"/>
                <a:gd name="T13" fmla="*/ 644 h 1087"/>
                <a:gd name="T14" fmla="*/ 548 w 548"/>
                <a:gd name="T15" fmla="*/ 1087 h 1087"/>
                <a:gd name="T16" fmla="*/ 425 w 548"/>
                <a:gd name="T17" fmla="*/ 1087 h 1087"/>
                <a:gd name="T18" fmla="*/ 425 w 548"/>
                <a:gd name="T19" fmla="*/ 624 h 1087"/>
                <a:gd name="T20" fmla="*/ 403 w 548"/>
                <a:gd name="T21" fmla="*/ 477 h 1087"/>
                <a:gd name="T22" fmla="*/ 294 w 548"/>
                <a:gd name="T23" fmla="*/ 419 h 1087"/>
                <a:gd name="T24" fmla="*/ 124 w 548"/>
                <a:gd name="T25" fmla="*/ 463 h 1087"/>
                <a:gd name="T26" fmla="*/ 124 w 548"/>
                <a:gd name="T27" fmla="*/ 1087 h 1087"/>
                <a:gd name="T28" fmla="*/ 0 w 548"/>
                <a:gd name="T2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73"/>
            <p:cNvSpPr>
              <a:spLocks/>
            </p:cNvSpPr>
            <p:nvPr userDrawn="1"/>
          </p:nvSpPr>
          <p:spPr bwMode="gray">
            <a:xfrm>
              <a:off x="5505" y="492"/>
              <a:ext cx="29" cy="52"/>
            </a:xfrm>
            <a:custGeom>
              <a:avLst/>
              <a:gdLst>
                <a:gd name="T0" fmla="*/ 12 w 29"/>
                <a:gd name="T1" fmla="*/ 36 h 52"/>
                <a:gd name="T2" fmla="*/ 0 w 29"/>
                <a:gd name="T3" fmla="*/ 0 h 52"/>
                <a:gd name="T4" fmla="*/ 6 w 29"/>
                <a:gd name="T5" fmla="*/ 0 h 52"/>
                <a:gd name="T6" fmla="*/ 15 w 29"/>
                <a:gd name="T7" fmla="*/ 28 h 52"/>
                <a:gd name="T8" fmla="*/ 23 w 29"/>
                <a:gd name="T9" fmla="*/ 0 h 52"/>
                <a:gd name="T10" fmla="*/ 29 w 29"/>
                <a:gd name="T11" fmla="*/ 0 h 52"/>
                <a:gd name="T12" fmla="*/ 11 w 29"/>
                <a:gd name="T13" fmla="*/ 52 h 52"/>
                <a:gd name="T14" fmla="*/ 6 w 29"/>
                <a:gd name="T15" fmla="*/ 52 h 52"/>
                <a:gd name="T16" fmla="*/ 12 w 29"/>
                <a:gd name="T17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2">
                  <a:moveTo>
                    <a:pt x="12" y="3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5" y="28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1" y="52"/>
                  </a:lnTo>
                  <a:lnTo>
                    <a:pt x="6" y="5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74"/>
            <p:cNvSpPr>
              <a:spLocks noEditPoints="1"/>
            </p:cNvSpPr>
            <p:nvPr userDrawn="1"/>
          </p:nvSpPr>
          <p:spPr bwMode="gray">
            <a:xfrm>
              <a:off x="5537" y="491"/>
              <a:ext cx="29" cy="37"/>
            </a:xfrm>
            <a:custGeom>
              <a:avLst/>
              <a:gdLst>
                <a:gd name="T0" fmla="*/ 304 w 607"/>
                <a:gd name="T1" fmla="*/ 0 h 762"/>
                <a:gd name="T2" fmla="*/ 534 w 607"/>
                <a:gd name="T3" fmla="*/ 103 h 762"/>
                <a:gd name="T4" fmla="*/ 607 w 607"/>
                <a:gd name="T5" fmla="*/ 381 h 762"/>
                <a:gd name="T6" fmla="*/ 534 w 607"/>
                <a:gd name="T7" fmla="*/ 659 h 762"/>
                <a:gd name="T8" fmla="*/ 304 w 607"/>
                <a:gd name="T9" fmla="*/ 762 h 762"/>
                <a:gd name="T10" fmla="*/ 0 w 607"/>
                <a:gd name="T11" fmla="*/ 375 h 762"/>
                <a:gd name="T12" fmla="*/ 73 w 607"/>
                <a:gd name="T13" fmla="*/ 103 h 762"/>
                <a:gd name="T14" fmla="*/ 304 w 607"/>
                <a:gd name="T15" fmla="*/ 0 h 762"/>
                <a:gd name="T16" fmla="*/ 304 w 607"/>
                <a:gd name="T17" fmla="*/ 74 h 762"/>
                <a:gd name="T18" fmla="*/ 159 w 607"/>
                <a:gd name="T19" fmla="*/ 168 h 762"/>
                <a:gd name="T20" fmla="*/ 126 w 607"/>
                <a:gd name="T21" fmla="*/ 377 h 762"/>
                <a:gd name="T22" fmla="*/ 159 w 607"/>
                <a:gd name="T23" fmla="*/ 593 h 762"/>
                <a:gd name="T24" fmla="*/ 304 w 607"/>
                <a:gd name="T25" fmla="*/ 687 h 762"/>
                <a:gd name="T26" fmla="*/ 448 w 607"/>
                <a:gd name="T27" fmla="*/ 593 h 762"/>
                <a:gd name="T28" fmla="*/ 481 w 607"/>
                <a:gd name="T29" fmla="*/ 380 h 762"/>
                <a:gd name="T30" fmla="*/ 448 w 607"/>
                <a:gd name="T31" fmla="*/ 168 h 762"/>
                <a:gd name="T32" fmla="*/ 304 w 607"/>
                <a:gd name="T33" fmla="*/ 7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75"/>
            <p:cNvSpPr>
              <a:spLocks/>
            </p:cNvSpPr>
            <p:nvPr userDrawn="1"/>
          </p:nvSpPr>
          <p:spPr bwMode="gray">
            <a:xfrm>
              <a:off x="5575" y="492"/>
              <a:ext cx="25" cy="36"/>
            </a:xfrm>
            <a:custGeom>
              <a:avLst/>
              <a:gdLst>
                <a:gd name="T0" fmla="*/ 0 w 527"/>
                <a:gd name="T1" fmla="*/ 0 h 742"/>
                <a:gd name="T2" fmla="*/ 123 w 527"/>
                <a:gd name="T3" fmla="*/ 0 h 742"/>
                <a:gd name="T4" fmla="*/ 123 w 527"/>
                <a:gd name="T5" fmla="*/ 445 h 742"/>
                <a:gd name="T6" fmla="*/ 145 w 527"/>
                <a:gd name="T7" fmla="*/ 609 h 742"/>
                <a:gd name="T8" fmla="*/ 197 w 527"/>
                <a:gd name="T9" fmla="*/ 656 h 742"/>
                <a:gd name="T10" fmla="*/ 276 w 527"/>
                <a:gd name="T11" fmla="*/ 667 h 742"/>
                <a:gd name="T12" fmla="*/ 403 w 527"/>
                <a:gd name="T13" fmla="*/ 648 h 742"/>
                <a:gd name="T14" fmla="*/ 403 w 527"/>
                <a:gd name="T15" fmla="*/ 0 h 742"/>
                <a:gd name="T16" fmla="*/ 527 w 527"/>
                <a:gd name="T17" fmla="*/ 0 h 742"/>
                <a:gd name="T18" fmla="*/ 527 w 527"/>
                <a:gd name="T19" fmla="*/ 710 h 742"/>
                <a:gd name="T20" fmla="*/ 269 w 527"/>
                <a:gd name="T21" fmla="*/ 742 h 742"/>
                <a:gd name="T22" fmla="*/ 86 w 527"/>
                <a:gd name="T23" fmla="*/ 703 h 742"/>
                <a:gd name="T24" fmla="*/ 6 w 527"/>
                <a:gd name="T25" fmla="*/ 567 h 742"/>
                <a:gd name="T26" fmla="*/ 0 w 527"/>
                <a:gd name="T27" fmla="*/ 454 h 742"/>
                <a:gd name="T28" fmla="*/ 0 w 527"/>
                <a:gd name="T29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6249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233363" y="2405063"/>
            <a:ext cx="7129462" cy="660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dirty="0" smtClean="0"/>
              <a:t>マスタ タイトルの書式設定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33363" y="2055813"/>
            <a:ext cx="7129462" cy="431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kumimoji="0"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dirty="0" smtClean="0"/>
              <a:t>マスタ サブタイトルの書式設定</a:t>
            </a:r>
          </a:p>
        </p:txBody>
      </p:sp>
      <p:sp>
        <p:nvSpPr>
          <p:cNvPr id="362538" name="Rectangle 42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300538" y="4938713"/>
            <a:ext cx="5397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bg1"/>
                </a:solidFill>
              </a:defRPr>
            </a:lvl1pPr>
          </a:lstStyle>
          <a:p>
            <a:fld id="{2145D5DA-CF11-4C66-BB26-5DC06B07024B}" type="slidenum">
              <a:rPr lang="de-DE" altLang="ja-JP" smtClean="0"/>
              <a:pPr/>
              <a:t>‹#›</a:t>
            </a:fld>
            <a:endParaRPr lang="de-DE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3" descr="F_Tool_Middle_Cover"/>
          <p:cNvGrpSpPr>
            <a:grpSpLocks/>
          </p:cNvGrpSpPr>
          <p:nvPr userDrawn="1"/>
        </p:nvGrpSpPr>
        <p:grpSpPr bwMode="auto">
          <a:xfrm>
            <a:off x="0" y="0"/>
            <a:ext cx="9144000" cy="3028950"/>
            <a:chOff x="0" y="0"/>
            <a:chExt cx="5760" cy="1908"/>
          </a:xfrm>
        </p:grpSpPr>
        <p:pic>
          <p:nvPicPr>
            <p:cNvPr id="41" name="Picture 8" descr="MiddleGray_24_L1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oup 12"/>
            <p:cNvGrpSpPr>
              <a:grpSpLocks noChangeAspect="1"/>
            </p:cNvGrpSpPr>
            <p:nvPr/>
          </p:nvGrpSpPr>
          <p:grpSpPr bwMode="auto">
            <a:xfrm>
              <a:off x="4792" y="72"/>
              <a:ext cx="893" cy="499"/>
              <a:chOff x="4792" y="72"/>
              <a:chExt cx="893" cy="499"/>
            </a:xfrm>
          </p:grpSpPr>
          <p:sp>
            <p:nvSpPr>
              <p:cNvPr id="43" name="AutoShape 11"/>
              <p:cNvSpPr>
                <a:spLocks noChangeAspect="1" noChangeArrowheads="1" noTextEdit="1"/>
              </p:cNvSpPr>
              <p:nvPr/>
            </p:nvSpPr>
            <p:spPr bwMode="gray">
              <a:xfrm>
                <a:off x="4792" y="72"/>
                <a:ext cx="893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13"/>
              <p:cNvSpPr>
                <a:spLocks/>
              </p:cNvSpPr>
              <p:nvPr/>
            </p:nvSpPr>
            <p:spPr bwMode="gray">
              <a:xfrm>
                <a:off x="5232" y="157"/>
                <a:ext cx="113" cy="88"/>
              </a:xfrm>
              <a:custGeom>
                <a:avLst/>
                <a:gdLst>
                  <a:gd name="T0" fmla="*/ 961 w 2365"/>
                  <a:gd name="T1" fmla="*/ 764 h 1825"/>
                  <a:gd name="T2" fmla="*/ 599 w 2365"/>
                  <a:gd name="T3" fmla="*/ 642 h 1825"/>
                  <a:gd name="T4" fmla="*/ 1 w 2365"/>
                  <a:gd name="T5" fmla="*/ 1235 h 1825"/>
                  <a:gd name="T6" fmla="*/ 599 w 2365"/>
                  <a:gd name="T7" fmla="*/ 1825 h 1825"/>
                  <a:gd name="T8" fmla="*/ 1053 w 2365"/>
                  <a:gd name="T9" fmla="*/ 1619 h 1825"/>
                  <a:gd name="T10" fmla="*/ 1053 w 2365"/>
                  <a:gd name="T11" fmla="*/ 1293 h 1825"/>
                  <a:gd name="T12" fmla="*/ 771 w 2365"/>
                  <a:gd name="T13" fmla="*/ 1568 h 1825"/>
                  <a:gd name="T14" fmla="*/ 599 w 2365"/>
                  <a:gd name="T15" fmla="*/ 1604 h 1825"/>
                  <a:gd name="T16" fmla="*/ 225 w 2365"/>
                  <a:gd name="T17" fmla="*/ 1235 h 1825"/>
                  <a:gd name="T18" fmla="*/ 599 w 2365"/>
                  <a:gd name="T19" fmla="*/ 863 h 1825"/>
                  <a:gd name="T20" fmla="*/ 861 w 2365"/>
                  <a:gd name="T21" fmla="*/ 972 h 1825"/>
                  <a:gd name="T22" fmla="*/ 1093 w 2365"/>
                  <a:gd name="T23" fmla="*/ 1239 h 1825"/>
                  <a:gd name="T24" fmla="*/ 1630 w 2365"/>
                  <a:gd name="T25" fmla="*/ 1473 h 1825"/>
                  <a:gd name="T26" fmla="*/ 2365 w 2365"/>
                  <a:gd name="T27" fmla="*/ 741 h 1825"/>
                  <a:gd name="T28" fmla="*/ 1630 w 2365"/>
                  <a:gd name="T29" fmla="*/ 0 h 1825"/>
                  <a:gd name="T30" fmla="*/ 1053 w 2365"/>
                  <a:gd name="T31" fmla="*/ 295 h 1825"/>
                  <a:gd name="T32" fmla="*/ 1053 w 2365"/>
                  <a:gd name="T33" fmla="*/ 735 h 1825"/>
                  <a:gd name="T34" fmla="*/ 1630 w 2365"/>
                  <a:gd name="T35" fmla="*/ 232 h 1825"/>
                  <a:gd name="T36" fmla="*/ 2134 w 2365"/>
                  <a:gd name="T37" fmla="*/ 741 h 1825"/>
                  <a:gd name="T38" fmla="*/ 1630 w 2365"/>
                  <a:gd name="T39" fmla="*/ 1245 h 1825"/>
                  <a:gd name="T40" fmla="*/ 1303 w 2365"/>
                  <a:gd name="T41" fmla="*/ 1125 h 1825"/>
                  <a:gd name="T42" fmla="*/ 961 w 2365"/>
                  <a:gd name="T43" fmla="*/ 764 h 1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gray">
              <a:xfrm>
                <a:off x="5046" y="253"/>
                <a:ext cx="78" cy="127"/>
              </a:xfrm>
              <a:custGeom>
                <a:avLst/>
                <a:gdLst>
                  <a:gd name="T0" fmla="*/ 0 w 1624"/>
                  <a:gd name="T1" fmla="*/ 0 h 2651"/>
                  <a:gd name="T2" fmla="*/ 1624 w 1624"/>
                  <a:gd name="T3" fmla="*/ 0 h 2651"/>
                  <a:gd name="T4" fmla="*/ 1624 w 1624"/>
                  <a:gd name="T5" fmla="*/ 452 h 2651"/>
                  <a:gd name="T6" fmla="*/ 1365 w 1624"/>
                  <a:gd name="T7" fmla="*/ 273 h 2651"/>
                  <a:gd name="T8" fmla="*/ 613 w 1624"/>
                  <a:gd name="T9" fmla="*/ 273 h 2651"/>
                  <a:gd name="T10" fmla="*/ 613 w 1624"/>
                  <a:gd name="T11" fmla="*/ 1053 h 2651"/>
                  <a:gd name="T12" fmla="*/ 1428 w 1624"/>
                  <a:gd name="T13" fmla="*/ 1053 h 2651"/>
                  <a:gd name="T14" fmla="*/ 1428 w 1624"/>
                  <a:gd name="T15" fmla="*/ 1467 h 2651"/>
                  <a:gd name="T16" fmla="*/ 1205 w 1624"/>
                  <a:gd name="T17" fmla="*/ 1335 h 2651"/>
                  <a:gd name="T18" fmla="*/ 613 w 1624"/>
                  <a:gd name="T19" fmla="*/ 1335 h 2651"/>
                  <a:gd name="T20" fmla="*/ 613 w 1624"/>
                  <a:gd name="T21" fmla="*/ 2401 h 2651"/>
                  <a:gd name="T22" fmla="*/ 784 w 1624"/>
                  <a:gd name="T23" fmla="*/ 2651 h 2651"/>
                  <a:gd name="T24" fmla="*/ 11 w 1624"/>
                  <a:gd name="T25" fmla="*/ 2651 h 2651"/>
                  <a:gd name="T26" fmla="*/ 173 w 1624"/>
                  <a:gd name="T27" fmla="*/ 2401 h 2651"/>
                  <a:gd name="T28" fmla="*/ 173 w 1624"/>
                  <a:gd name="T29" fmla="*/ 278 h 2651"/>
                  <a:gd name="T30" fmla="*/ 0 w 1624"/>
                  <a:gd name="T31" fmla="*/ 0 h 2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15"/>
              <p:cNvSpPr>
                <a:spLocks/>
              </p:cNvSpPr>
              <p:nvPr/>
            </p:nvSpPr>
            <p:spPr bwMode="gray">
              <a:xfrm>
                <a:off x="5231" y="253"/>
                <a:ext cx="51" cy="178"/>
              </a:xfrm>
              <a:custGeom>
                <a:avLst/>
                <a:gdLst>
                  <a:gd name="T0" fmla="*/ 246 w 1072"/>
                  <a:gd name="T1" fmla="*/ 0 h 3696"/>
                  <a:gd name="T2" fmla="*/ 1072 w 1072"/>
                  <a:gd name="T3" fmla="*/ 0 h 3696"/>
                  <a:gd name="T4" fmla="*/ 887 w 1072"/>
                  <a:gd name="T5" fmla="*/ 230 h 3696"/>
                  <a:gd name="T6" fmla="*/ 887 w 1072"/>
                  <a:gd name="T7" fmla="*/ 2717 h 3696"/>
                  <a:gd name="T8" fmla="*/ 0 w 1072"/>
                  <a:gd name="T9" fmla="*/ 3693 h 3696"/>
                  <a:gd name="T10" fmla="*/ 423 w 1072"/>
                  <a:gd name="T11" fmla="*/ 2717 h 3696"/>
                  <a:gd name="T12" fmla="*/ 423 w 1072"/>
                  <a:gd name="T13" fmla="*/ 230 h 3696"/>
                  <a:gd name="T14" fmla="*/ 246 w 1072"/>
                  <a:gd name="T15" fmla="*/ 0 h 3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16"/>
              <p:cNvSpPr>
                <a:spLocks/>
              </p:cNvSpPr>
              <p:nvPr/>
            </p:nvSpPr>
            <p:spPr bwMode="gray">
              <a:xfrm>
                <a:off x="5288" y="253"/>
                <a:ext cx="40" cy="127"/>
              </a:xfrm>
              <a:custGeom>
                <a:avLst/>
                <a:gdLst>
                  <a:gd name="T0" fmla="*/ 0 w 828"/>
                  <a:gd name="T1" fmla="*/ 0 h 2653"/>
                  <a:gd name="T2" fmla="*/ 828 w 828"/>
                  <a:gd name="T3" fmla="*/ 0 h 2653"/>
                  <a:gd name="T4" fmla="*/ 645 w 828"/>
                  <a:gd name="T5" fmla="*/ 235 h 2653"/>
                  <a:gd name="T6" fmla="*/ 645 w 828"/>
                  <a:gd name="T7" fmla="*/ 2401 h 2653"/>
                  <a:gd name="T8" fmla="*/ 828 w 828"/>
                  <a:gd name="T9" fmla="*/ 2653 h 2653"/>
                  <a:gd name="T10" fmla="*/ 0 w 828"/>
                  <a:gd name="T11" fmla="*/ 2653 h 2653"/>
                  <a:gd name="T12" fmla="*/ 184 w 828"/>
                  <a:gd name="T13" fmla="*/ 2401 h 2653"/>
                  <a:gd name="T14" fmla="*/ 184 w 828"/>
                  <a:gd name="T15" fmla="*/ 235 h 2653"/>
                  <a:gd name="T16" fmla="*/ 0 w 828"/>
                  <a:gd name="T17" fmla="*/ 0 h 2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Freeform 17"/>
              <p:cNvSpPr>
                <a:spLocks/>
              </p:cNvSpPr>
              <p:nvPr/>
            </p:nvSpPr>
            <p:spPr bwMode="gray">
              <a:xfrm>
                <a:off x="5328" y="253"/>
                <a:ext cx="95" cy="127"/>
              </a:xfrm>
              <a:custGeom>
                <a:avLst/>
                <a:gdLst>
                  <a:gd name="T0" fmla="*/ 161 w 1984"/>
                  <a:gd name="T1" fmla="*/ 0 h 2651"/>
                  <a:gd name="T2" fmla="*/ 1984 w 1984"/>
                  <a:gd name="T3" fmla="*/ 0 h 2651"/>
                  <a:gd name="T4" fmla="*/ 1829 w 1984"/>
                  <a:gd name="T5" fmla="*/ 482 h 2651"/>
                  <a:gd name="T6" fmla="*/ 1607 w 1984"/>
                  <a:gd name="T7" fmla="*/ 279 h 2651"/>
                  <a:gd name="T8" fmla="*/ 1229 w 1984"/>
                  <a:gd name="T9" fmla="*/ 279 h 2651"/>
                  <a:gd name="T10" fmla="*/ 1229 w 1984"/>
                  <a:gd name="T11" fmla="*/ 2401 h 2651"/>
                  <a:gd name="T12" fmla="*/ 1407 w 1984"/>
                  <a:gd name="T13" fmla="*/ 2651 h 2651"/>
                  <a:gd name="T14" fmla="*/ 595 w 1984"/>
                  <a:gd name="T15" fmla="*/ 2651 h 2651"/>
                  <a:gd name="T16" fmla="*/ 771 w 1984"/>
                  <a:gd name="T17" fmla="*/ 2401 h 2651"/>
                  <a:gd name="T18" fmla="*/ 771 w 1984"/>
                  <a:gd name="T19" fmla="*/ 279 h 2651"/>
                  <a:gd name="T20" fmla="*/ 315 w 1984"/>
                  <a:gd name="T21" fmla="*/ 279 h 2651"/>
                  <a:gd name="T22" fmla="*/ 0 w 1984"/>
                  <a:gd name="T23" fmla="*/ 522 h 2651"/>
                  <a:gd name="T24" fmla="*/ 161 w 1984"/>
                  <a:gd name="T25" fmla="*/ 0 h 2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Freeform 18"/>
              <p:cNvSpPr>
                <a:spLocks/>
              </p:cNvSpPr>
              <p:nvPr/>
            </p:nvSpPr>
            <p:spPr bwMode="gray">
              <a:xfrm>
                <a:off x="5501" y="253"/>
                <a:ext cx="107" cy="129"/>
              </a:xfrm>
              <a:custGeom>
                <a:avLst/>
                <a:gdLst>
                  <a:gd name="T0" fmla="*/ 1420 w 2219"/>
                  <a:gd name="T1" fmla="*/ 0 h 2693"/>
                  <a:gd name="T2" fmla="*/ 2219 w 2219"/>
                  <a:gd name="T3" fmla="*/ 0 h 2693"/>
                  <a:gd name="T4" fmla="*/ 2048 w 2219"/>
                  <a:gd name="T5" fmla="*/ 234 h 2693"/>
                  <a:gd name="T6" fmla="*/ 2048 w 2219"/>
                  <a:gd name="T7" fmla="*/ 1840 h 2693"/>
                  <a:gd name="T8" fmla="*/ 1131 w 2219"/>
                  <a:gd name="T9" fmla="*/ 2693 h 2693"/>
                  <a:gd name="T10" fmla="*/ 176 w 2219"/>
                  <a:gd name="T11" fmla="*/ 1840 h 2693"/>
                  <a:gd name="T12" fmla="*/ 176 w 2219"/>
                  <a:gd name="T13" fmla="*/ 234 h 2693"/>
                  <a:gd name="T14" fmla="*/ 0 w 2219"/>
                  <a:gd name="T15" fmla="*/ 0 h 2693"/>
                  <a:gd name="T16" fmla="*/ 821 w 2219"/>
                  <a:gd name="T17" fmla="*/ 0 h 2693"/>
                  <a:gd name="T18" fmla="*/ 638 w 2219"/>
                  <a:gd name="T19" fmla="*/ 234 h 2693"/>
                  <a:gd name="T20" fmla="*/ 638 w 2219"/>
                  <a:gd name="T21" fmla="*/ 1840 h 2693"/>
                  <a:gd name="T22" fmla="*/ 1131 w 2219"/>
                  <a:gd name="T23" fmla="*/ 2406 h 2693"/>
                  <a:gd name="T24" fmla="*/ 1601 w 2219"/>
                  <a:gd name="T25" fmla="*/ 1840 h 2693"/>
                  <a:gd name="T26" fmla="*/ 1601 w 2219"/>
                  <a:gd name="T27" fmla="*/ 234 h 2693"/>
                  <a:gd name="T28" fmla="*/ 1420 w 2219"/>
                  <a:gd name="T29" fmla="*/ 0 h 2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Freeform 19"/>
              <p:cNvSpPr>
                <a:spLocks/>
              </p:cNvSpPr>
              <p:nvPr/>
            </p:nvSpPr>
            <p:spPr bwMode="gray">
              <a:xfrm>
                <a:off x="5128" y="253"/>
                <a:ext cx="107" cy="130"/>
              </a:xfrm>
              <a:custGeom>
                <a:avLst/>
                <a:gdLst>
                  <a:gd name="T0" fmla="*/ 1427 w 2240"/>
                  <a:gd name="T1" fmla="*/ 0 h 2700"/>
                  <a:gd name="T2" fmla="*/ 2240 w 2240"/>
                  <a:gd name="T3" fmla="*/ 0 h 2700"/>
                  <a:gd name="T4" fmla="*/ 2068 w 2240"/>
                  <a:gd name="T5" fmla="*/ 237 h 2700"/>
                  <a:gd name="T6" fmla="*/ 2067 w 2240"/>
                  <a:gd name="T7" fmla="*/ 1838 h 2700"/>
                  <a:gd name="T8" fmla="*/ 1122 w 2240"/>
                  <a:gd name="T9" fmla="*/ 2700 h 2700"/>
                  <a:gd name="T10" fmla="*/ 166 w 2240"/>
                  <a:gd name="T11" fmla="*/ 1838 h 2700"/>
                  <a:gd name="T12" fmla="*/ 166 w 2240"/>
                  <a:gd name="T13" fmla="*/ 237 h 2700"/>
                  <a:gd name="T14" fmla="*/ 0 w 2240"/>
                  <a:gd name="T15" fmla="*/ 0 h 2700"/>
                  <a:gd name="T16" fmla="*/ 821 w 2240"/>
                  <a:gd name="T17" fmla="*/ 0 h 2700"/>
                  <a:gd name="T18" fmla="*/ 631 w 2240"/>
                  <a:gd name="T19" fmla="*/ 237 h 2700"/>
                  <a:gd name="T20" fmla="*/ 630 w 2240"/>
                  <a:gd name="T21" fmla="*/ 1838 h 2700"/>
                  <a:gd name="T22" fmla="*/ 1122 w 2240"/>
                  <a:gd name="T23" fmla="*/ 2413 h 2700"/>
                  <a:gd name="T24" fmla="*/ 1602 w 2240"/>
                  <a:gd name="T25" fmla="*/ 1838 h 2700"/>
                  <a:gd name="T26" fmla="*/ 1603 w 2240"/>
                  <a:gd name="T27" fmla="*/ 237 h 2700"/>
                  <a:gd name="T28" fmla="*/ 1427 w 2240"/>
                  <a:gd name="T29" fmla="*/ 0 h 2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gray">
              <a:xfrm>
                <a:off x="5419" y="250"/>
                <a:ext cx="82" cy="133"/>
              </a:xfrm>
              <a:custGeom>
                <a:avLst/>
                <a:gdLst>
                  <a:gd name="T0" fmla="*/ 1467 w 1707"/>
                  <a:gd name="T1" fmla="*/ 479 h 2755"/>
                  <a:gd name="T2" fmla="*/ 1019 w 1707"/>
                  <a:gd name="T3" fmla="*/ 276 h 2755"/>
                  <a:gd name="T4" fmla="*/ 504 w 1707"/>
                  <a:gd name="T5" fmla="*/ 677 h 2755"/>
                  <a:gd name="T6" fmla="*/ 995 w 1707"/>
                  <a:gd name="T7" fmla="*/ 1174 h 2755"/>
                  <a:gd name="T8" fmla="*/ 1705 w 1707"/>
                  <a:gd name="T9" fmla="*/ 1974 h 2755"/>
                  <a:gd name="T10" fmla="*/ 651 w 1707"/>
                  <a:gd name="T11" fmla="*/ 2755 h 2755"/>
                  <a:gd name="T12" fmla="*/ 155 w 1707"/>
                  <a:gd name="T13" fmla="*/ 2686 h 2755"/>
                  <a:gd name="T14" fmla="*/ 0 w 1707"/>
                  <a:gd name="T15" fmla="*/ 2177 h 2755"/>
                  <a:gd name="T16" fmla="*/ 658 w 1707"/>
                  <a:gd name="T17" fmla="*/ 2466 h 2755"/>
                  <a:gd name="T18" fmla="*/ 1252 w 1707"/>
                  <a:gd name="T19" fmla="*/ 2030 h 2755"/>
                  <a:gd name="T20" fmla="*/ 46 w 1707"/>
                  <a:gd name="T21" fmla="*/ 731 h 2755"/>
                  <a:gd name="T22" fmla="*/ 973 w 1707"/>
                  <a:gd name="T23" fmla="*/ 0 h 2755"/>
                  <a:gd name="T24" fmla="*/ 1467 w 1707"/>
                  <a:gd name="T25" fmla="*/ 69 h 2755"/>
                  <a:gd name="T26" fmla="*/ 1467 w 1707"/>
                  <a:gd name="T27" fmla="*/ 479 h 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362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3363" y="1735200"/>
            <a:ext cx="7916400" cy="662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dirty="0" smtClean="0"/>
              <a:t>マスタ タイトルの書式設定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3363" y="2728800"/>
            <a:ext cx="7916400" cy="1944000"/>
          </a:xfrm>
        </p:spPr>
        <p:txBody>
          <a:bodyPr anchor="t" anchorCtr="0"/>
          <a:lstStyle>
            <a:lvl1pPr marL="271463" marR="0" indent="-271463" algn="l" defTabSz="809625" rtl="0" eaLnBrk="1" fontAlgn="ctr" latinLnBrk="0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7867E"/>
              </a:buClr>
              <a:buSzTx/>
              <a:buFont typeface="Wingdings" pitchFamily="2" charset="2"/>
              <a:buChar char="n"/>
              <a:tabLst/>
              <a:defRPr kumimoji="0" sz="2200">
                <a:solidFill>
                  <a:schemeClr val="tx1"/>
                </a:solidFill>
                <a:latin typeface="+mj-lt"/>
              </a:defRPr>
            </a:lvl1pPr>
          </a:lstStyle>
          <a:p>
            <a:pPr marL="271463" marR="0" lvl="0" indent="-271463" algn="l" defTabSz="809625" rtl="0" eaLnBrk="1" fontAlgn="ctr" latinLnBrk="0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7867E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1" lang="ja-JP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マスタ サブタイトルの書式設定</a:t>
            </a:r>
            <a:endParaRPr kumimoji="1" lang="ja-JP" alt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36253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ja-JP"/>
              <a:t>Copyright </a:t>
            </a:r>
            <a:r>
              <a:rPr lang="de-DE" altLang="ja-JP" smtClean="0"/>
              <a:t>201</a:t>
            </a:r>
            <a:r>
              <a:rPr lang="en-US" altLang="ja-JP" dirty="0" smtClean="0"/>
              <a:t>7</a:t>
            </a:r>
            <a:r>
              <a:rPr lang="de-DE" altLang="ja-JP" smtClean="0"/>
              <a:t> </a:t>
            </a:r>
            <a:r>
              <a:rPr lang="de-DE" altLang="ja-JP" dirty="0"/>
              <a:t>FUJITSU LIMITED</a:t>
            </a:r>
          </a:p>
        </p:txBody>
      </p:sp>
    </p:spTree>
    <p:extLst>
      <p:ext uri="{BB962C8B-B14F-4D97-AF65-F5344CB8AC3E}">
        <p14:creationId xmlns:p14="http://schemas.microsoft.com/office/powerpoint/2010/main" val="192475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4E512-0C63-49C4-B8A6-86EFFB7A3CB6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60638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33363" y="1081088"/>
            <a:ext cx="4246562" cy="374332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9" y="1081088"/>
            <a:ext cx="4246563" cy="374332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A46DBC-526E-4019-B245-D43DF9034DC2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95600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E657AC-4808-49C2-85C9-9B8A09B04136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1464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fld id="{89208CCA-4E5E-4821-A19F-D7D094397A23}" type="slidenum">
              <a:rPr lang="de-DE" altLang="ja-JP" smtClean="0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301160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エンドカッ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932363" y="4937125"/>
            <a:ext cx="396081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fontAlgn="base">
              <a:defRPr kumimoji="0" sz="700">
                <a:solidFill>
                  <a:schemeClr val="bg1"/>
                </a:solidFill>
              </a:defRPr>
            </a:lvl1pPr>
          </a:lstStyle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300538" y="4938713"/>
            <a:ext cx="5397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bg1"/>
                </a:solidFill>
              </a:defRPr>
            </a:lvl1pPr>
          </a:lstStyle>
          <a:p>
            <a:fld id="{2145D5DA-CF11-4C66-BB26-5DC06B07024B}" type="slidenum">
              <a:rPr lang="de-DE" altLang="ja-JP" smtClean="0"/>
              <a:pPr/>
              <a:t>‹#›</a:t>
            </a:fld>
            <a:endParaRPr lang="de-DE" altLang="ja-JP"/>
          </a:p>
        </p:txBody>
      </p:sp>
      <p:grpSp>
        <p:nvGrpSpPr>
          <p:cNvPr id="39" name="Group 106" descr="Message Lockup"/>
          <p:cNvGrpSpPr>
            <a:grpSpLocks/>
          </p:cNvGrpSpPr>
          <p:nvPr userDrawn="1"/>
        </p:nvGrpSpPr>
        <p:grpSpPr bwMode="auto">
          <a:xfrm>
            <a:off x="4" y="2"/>
            <a:ext cx="9148763" cy="5146675"/>
            <a:chOff x="0" y="0"/>
            <a:chExt cx="5763" cy="3242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gray">
            <a:xfrm>
              <a:off x="0" y="1"/>
              <a:ext cx="5760" cy="3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0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41" name="Group 74"/>
            <p:cNvGrpSpPr>
              <a:grpSpLocks noChangeAspect="1"/>
            </p:cNvGrpSpPr>
            <p:nvPr/>
          </p:nvGrpSpPr>
          <p:grpSpPr bwMode="auto">
            <a:xfrm>
              <a:off x="0" y="0"/>
              <a:ext cx="5763" cy="3242"/>
              <a:chOff x="0" y="0"/>
              <a:chExt cx="5763" cy="3242"/>
            </a:xfrm>
          </p:grpSpPr>
          <p:sp>
            <p:nvSpPr>
              <p:cNvPr id="42" name="AutoShape 73"/>
              <p:cNvSpPr>
                <a:spLocks noChangeAspect="1" noChangeArrowheads="1" noTextEdit="1"/>
              </p:cNvSpPr>
              <p:nvPr/>
            </p:nvSpPr>
            <p:spPr bwMode="gray">
              <a:xfrm>
                <a:off x="0" y="0"/>
                <a:ext cx="5763" cy="3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gray">
              <a:xfrm>
                <a:off x="1633" y="1949"/>
                <a:ext cx="73" cy="120"/>
              </a:xfrm>
              <a:custGeom>
                <a:avLst/>
                <a:gdLst>
                  <a:gd name="T0" fmla="*/ 0 w 363"/>
                  <a:gd name="T1" fmla="*/ 573 h 597"/>
                  <a:gd name="T2" fmla="*/ 0 w 363"/>
                  <a:gd name="T3" fmla="*/ 504 h 597"/>
                  <a:gd name="T4" fmla="*/ 139 w 363"/>
                  <a:gd name="T5" fmla="*/ 536 h 597"/>
                  <a:gd name="T6" fmla="*/ 278 w 363"/>
                  <a:gd name="T7" fmla="*/ 445 h 597"/>
                  <a:gd name="T8" fmla="*/ 255 w 363"/>
                  <a:gd name="T9" fmla="*/ 387 h 597"/>
                  <a:gd name="T10" fmla="*/ 213 w 363"/>
                  <a:gd name="T11" fmla="*/ 354 h 597"/>
                  <a:gd name="T12" fmla="*/ 159 w 363"/>
                  <a:gd name="T13" fmla="*/ 328 h 597"/>
                  <a:gd name="T14" fmla="*/ 49 w 363"/>
                  <a:gd name="T15" fmla="*/ 253 h 597"/>
                  <a:gd name="T16" fmla="*/ 10 w 363"/>
                  <a:gd name="T17" fmla="*/ 150 h 597"/>
                  <a:gd name="T18" fmla="*/ 71 w 363"/>
                  <a:gd name="T19" fmla="*/ 33 h 597"/>
                  <a:gd name="T20" fmla="*/ 201 w 363"/>
                  <a:gd name="T21" fmla="*/ 0 h 597"/>
                  <a:gd name="T22" fmla="*/ 322 w 363"/>
                  <a:gd name="T23" fmla="*/ 20 h 597"/>
                  <a:gd name="T24" fmla="*/ 322 w 363"/>
                  <a:gd name="T25" fmla="*/ 83 h 597"/>
                  <a:gd name="T26" fmla="*/ 206 w 363"/>
                  <a:gd name="T27" fmla="*/ 59 h 597"/>
                  <a:gd name="T28" fmla="*/ 127 w 363"/>
                  <a:gd name="T29" fmla="*/ 78 h 597"/>
                  <a:gd name="T30" fmla="*/ 95 w 363"/>
                  <a:gd name="T31" fmla="*/ 140 h 597"/>
                  <a:gd name="T32" fmla="*/ 117 w 363"/>
                  <a:gd name="T33" fmla="*/ 199 h 597"/>
                  <a:gd name="T34" fmla="*/ 214 w 363"/>
                  <a:gd name="T35" fmla="*/ 260 h 597"/>
                  <a:gd name="T36" fmla="*/ 293 w 363"/>
                  <a:gd name="T37" fmla="*/ 305 h 597"/>
                  <a:gd name="T38" fmla="*/ 348 w 363"/>
                  <a:gd name="T39" fmla="*/ 365 h 597"/>
                  <a:gd name="T40" fmla="*/ 363 w 363"/>
                  <a:gd name="T41" fmla="*/ 436 h 597"/>
                  <a:gd name="T42" fmla="*/ 145 w 363"/>
                  <a:gd name="T43" fmla="*/ 597 h 597"/>
                  <a:gd name="T44" fmla="*/ 0 w 363"/>
                  <a:gd name="T45" fmla="*/ 573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3" h="597">
                    <a:moveTo>
                      <a:pt x="0" y="573"/>
                    </a:moveTo>
                    <a:cubicBezTo>
                      <a:pt x="0" y="504"/>
                      <a:pt x="0" y="504"/>
                      <a:pt x="0" y="504"/>
                    </a:cubicBezTo>
                    <a:cubicBezTo>
                      <a:pt x="38" y="526"/>
                      <a:pt x="84" y="536"/>
                      <a:pt x="139" y="536"/>
                    </a:cubicBezTo>
                    <a:cubicBezTo>
                      <a:pt x="232" y="536"/>
                      <a:pt x="278" y="506"/>
                      <a:pt x="278" y="445"/>
                    </a:cubicBezTo>
                    <a:cubicBezTo>
                      <a:pt x="278" y="422"/>
                      <a:pt x="270" y="402"/>
                      <a:pt x="255" y="387"/>
                    </a:cubicBezTo>
                    <a:cubicBezTo>
                      <a:pt x="242" y="374"/>
                      <a:pt x="228" y="363"/>
                      <a:pt x="213" y="354"/>
                    </a:cubicBezTo>
                    <a:cubicBezTo>
                      <a:pt x="199" y="347"/>
                      <a:pt x="181" y="338"/>
                      <a:pt x="159" y="328"/>
                    </a:cubicBezTo>
                    <a:cubicBezTo>
                      <a:pt x="107" y="302"/>
                      <a:pt x="70" y="277"/>
                      <a:pt x="49" y="253"/>
                    </a:cubicBezTo>
                    <a:cubicBezTo>
                      <a:pt x="23" y="224"/>
                      <a:pt x="10" y="190"/>
                      <a:pt x="10" y="150"/>
                    </a:cubicBezTo>
                    <a:cubicBezTo>
                      <a:pt x="10" y="97"/>
                      <a:pt x="30" y="58"/>
                      <a:pt x="71" y="33"/>
                    </a:cubicBezTo>
                    <a:cubicBezTo>
                      <a:pt x="105" y="11"/>
                      <a:pt x="148" y="0"/>
                      <a:pt x="201" y="0"/>
                    </a:cubicBezTo>
                    <a:cubicBezTo>
                      <a:pt x="238" y="0"/>
                      <a:pt x="279" y="7"/>
                      <a:pt x="322" y="20"/>
                    </a:cubicBezTo>
                    <a:cubicBezTo>
                      <a:pt x="322" y="83"/>
                      <a:pt x="322" y="83"/>
                      <a:pt x="322" y="83"/>
                    </a:cubicBezTo>
                    <a:cubicBezTo>
                      <a:pt x="286" y="67"/>
                      <a:pt x="247" y="59"/>
                      <a:pt x="206" y="59"/>
                    </a:cubicBezTo>
                    <a:cubicBezTo>
                      <a:pt x="174" y="59"/>
                      <a:pt x="148" y="65"/>
                      <a:pt x="127" y="78"/>
                    </a:cubicBezTo>
                    <a:cubicBezTo>
                      <a:pt x="105" y="90"/>
                      <a:pt x="95" y="111"/>
                      <a:pt x="95" y="140"/>
                    </a:cubicBezTo>
                    <a:cubicBezTo>
                      <a:pt x="95" y="164"/>
                      <a:pt x="102" y="184"/>
                      <a:pt x="117" y="199"/>
                    </a:cubicBezTo>
                    <a:cubicBezTo>
                      <a:pt x="132" y="214"/>
                      <a:pt x="164" y="234"/>
                      <a:pt x="214" y="260"/>
                    </a:cubicBezTo>
                    <a:cubicBezTo>
                      <a:pt x="254" y="280"/>
                      <a:pt x="280" y="294"/>
                      <a:pt x="293" y="305"/>
                    </a:cubicBezTo>
                    <a:cubicBezTo>
                      <a:pt x="319" y="323"/>
                      <a:pt x="337" y="343"/>
                      <a:pt x="348" y="365"/>
                    </a:cubicBezTo>
                    <a:cubicBezTo>
                      <a:pt x="358" y="384"/>
                      <a:pt x="363" y="408"/>
                      <a:pt x="363" y="436"/>
                    </a:cubicBezTo>
                    <a:cubicBezTo>
                      <a:pt x="363" y="543"/>
                      <a:pt x="290" y="597"/>
                      <a:pt x="145" y="597"/>
                    </a:cubicBezTo>
                    <a:cubicBezTo>
                      <a:pt x="86" y="597"/>
                      <a:pt x="38" y="589"/>
                      <a:pt x="0" y="5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gray">
              <a:xfrm>
                <a:off x="1733" y="1895"/>
                <a:ext cx="86" cy="170"/>
              </a:xfrm>
              <a:custGeom>
                <a:avLst/>
                <a:gdLst>
                  <a:gd name="T0" fmla="*/ 0 w 429"/>
                  <a:gd name="T1" fmla="*/ 851 h 851"/>
                  <a:gd name="T2" fmla="*/ 0 w 429"/>
                  <a:gd name="T3" fmla="*/ 0 h 851"/>
                  <a:gd name="T4" fmla="*/ 96 w 429"/>
                  <a:gd name="T5" fmla="*/ 0 h 851"/>
                  <a:gd name="T6" fmla="*/ 96 w 429"/>
                  <a:gd name="T7" fmla="*/ 300 h 851"/>
                  <a:gd name="T8" fmla="*/ 239 w 429"/>
                  <a:gd name="T9" fmla="*/ 270 h 851"/>
                  <a:gd name="T10" fmla="*/ 411 w 429"/>
                  <a:gd name="T11" fmla="*/ 359 h 851"/>
                  <a:gd name="T12" fmla="*/ 429 w 429"/>
                  <a:gd name="T13" fmla="*/ 504 h 851"/>
                  <a:gd name="T14" fmla="*/ 429 w 429"/>
                  <a:gd name="T15" fmla="*/ 851 h 851"/>
                  <a:gd name="T16" fmla="*/ 332 w 429"/>
                  <a:gd name="T17" fmla="*/ 851 h 851"/>
                  <a:gd name="T18" fmla="*/ 332 w 429"/>
                  <a:gd name="T19" fmla="*/ 489 h 851"/>
                  <a:gd name="T20" fmla="*/ 315 w 429"/>
                  <a:gd name="T21" fmla="*/ 374 h 851"/>
                  <a:gd name="T22" fmla="*/ 229 w 429"/>
                  <a:gd name="T23" fmla="*/ 329 h 851"/>
                  <a:gd name="T24" fmla="*/ 96 w 429"/>
                  <a:gd name="T25" fmla="*/ 363 h 851"/>
                  <a:gd name="T26" fmla="*/ 96 w 429"/>
                  <a:gd name="T27" fmla="*/ 851 h 851"/>
                  <a:gd name="T28" fmla="*/ 0 w 429"/>
                  <a:gd name="T29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9" h="851">
                    <a:moveTo>
                      <a:pt x="0" y="85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300"/>
                      <a:pt x="96" y="300"/>
                      <a:pt x="96" y="300"/>
                    </a:cubicBezTo>
                    <a:cubicBezTo>
                      <a:pt x="147" y="280"/>
                      <a:pt x="194" y="270"/>
                      <a:pt x="239" y="270"/>
                    </a:cubicBezTo>
                    <a:cubicBezTo>
                      <a:pt x="328" y="270"/>
                      <a:pt x="386" y="300"/>
                      <a:pt x="411" y="359"/>
                    </a:cubicBezTo>
                    <a:cubicBezTo>
                      <a:pt x="423" y="386"/>
                      <a:pt x="429" y="434"/>
                      <a:pt x="429" y="504"/>
                    </a:cubicBezTo>
                    <a:cubicBezTo>
                      <a:pt x="429" y="851"/>
                      <a:pt x="429" y="851"/>
                      <a:pt x="429" y="851"/>
                    </a:cubicBezTo>
                    <a:cubicBezTo>
                      <a:pt x="332" y="851"/>
                      <a:pt x="332" y="851"/>
                      <a:pt x="332" y="851"/>
                    </a:cubicBezTo>
                    <a:cubicBezTo>
                      <a:pt x="332" y="489"/>
                      <a:pt x="332" y="489"/>
                      <a:pt x="332" y="489"/>
                    </a:cubicBezTo>
                    <a:cubicBezTo>
                      <a:pt x="332" y="435"/>
                      <a:pt x="326" y="397"/>
                      <a:pt x="315" y="374"/>
                    </a:cubicBezTo>
                    <a:cubicBezTo>
                      <a:pt x="300" y="344"/>
                      <a:pt x="271" y="329"/>
                      <a:pt x="229" y="329"/>
                    </a:cubicBezTo>
                    <a:cubicBezTo>
                      <a:pt x="192" y="329"/>
                      <a:pt x="147" y="340"/>
                      <a:pt x="96" y="363"/>
                    </a:cubicBezTo>
                    <a:cubicBezTo>
                      <a:pt x="96" y="851"/>
                      <a:pt x="96" y="851"/>
                      <a:pt x="96" y="851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77"/>
              <p:cNvSpPr>
                <a:spLocks noEditPoints="1"/>
              </p:cNvSpPr>
              <p:nvPr/>
            </p:nvSpPr>
            <p:spPr bwMode="gray">
              <a:xfrm>
                <a:off x="1845" y="1949"/>
                <a:ext cx="88" cy="120"/>
              </a:xfrm>
              <a:custGeom>
                <a:avLst/>
                <a:gdLst>
                  <a:gd name="T0" fmla="*/ 342 w 439"/>
                  <a:gd name="T1" fmla="*/ 224 h 597"/>
                  <a:gd name="T2" fmla="*/ 342 w 439"/>
                  <a:gd name="T3" fmla="*/ 194 h 597"/>
                  <a:gd name="T4" fmla="*/ 324 w 439"/>
                  <a:gd name="T5" fmla="*/ 108 h 597"/>
                  <a:gd name="T6" fmla="*/ 212 w 439"/>
                  <a:gd name="T7" fmla="*/ 61 h 597"/>
                  <a:gd name="T8" fmla="*/ 55 w 439"/>
                  <a:gd name="T9" fmla="*/ 93 h 597"/>
                  <a:gd name="T10" fmla="*/ 55 w 439"/>
                  <a:gd name="T11" fmla="*/ 25 h 597"/>
                  <a:gd name="T12" fmla="*/ 222 w 439"/>
                  <a:gd name="T13" fmla="*/ 0 h 597"/>
                  <a:gd name="T14" fmla="*/ 404 w 439"/>
                  <a:gd name="T15" fmla="*/ 60 h 597"/>
                  <a:gd name="T16" fmla="*/ 437 w 439"/>
                  <a:gd name="T17" fmla="*/ 157 h 597"/>
                  <a:gd name="T18" fmla="*/ 439 w 439"/>
                  <a:gd name="T19" fmla="*/ 227 h 597"/>
                  <a:gd name="T20" fmla="*/ 439 w 439"/>
                  <a:gd name="T21" fmla="*/ 570 h 597"/>
                  <a:gd name="T22" fmla="*/ 229 w 439"/>
                  <a:gd name="T23" fmla="*/ 597 h 597"/>
                  <a:gd name="T24" fmla="*/ 64 w 439"/>
                  <a:gd name="T25" fmla="*/ 564 h 597"/>
                  <a:gd name="T26" fmla="*/ 0 w 439"/>
                  <a:gd name="T27" fmla="*/ 438 h 597"/>
                  <a:gd name="T28" fmla="*/ 75 w 439"/>
                  <a:gd name="T29" fmla="*/ 285 h 597"/>
                  <a:gd name="T30" fmla="*/ 263 w 439"/>
                  <a:gd name="T31" fmla="*/ 233 h 597"/>
                  <a:gd name="T32" fmla="*/ 342 w 439"/>
                  <a:gd name="T33" fmla="*/ 224 h 597"/>
                  <a:gd name="T34" fmla="*/ 342 w 439"/>
                  <a:gd name="T35" fmla="*/ 279 h 597"/>
                  <a:gd name="T36" fmla="*/ 208 w 439"/>
                  <a:gd name="T37" fmla="*/ 300 h 597"/>
                  <a:gd name="T38" fmla="*/ 99 w 439"/>
                  <a:gd name="T39" fmla="*/ 428 h 597"/>
                  <a:gd name="T40" fmla="*/ 131 w 439"/>
                  <a:gd name="T41" fmla="*/ 509 h 597"/>
                  <a:gd name="T42" fmla="*/ 244 w 439"/>
                  <a:gd name="T43" fmla="*/ 539 h 597"/>
                  <a:gd name="T44" fmla="*/ 342 w 439"/>
                  <a:gd name="T45" fmla="*/ 525 h 597"/>
                  <a:gd name="T46" fmla="*/ 342 w 439"/>
                  <a:gd name="T47" fmla="*/ 279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9" h="597">
                    <a:moveTo>
                      <a:pt x="342" y="224"/>
                    </a:moveTo>
                    <a:cubicBezTo>
                      <a:pt x="342" y="194"/>
                      <a:pt x="342" y="194"/>
                      <a:pt x="342" y="194"/>
                    </a:cubicBezTo>
                    <a:cubicBezTo>
                      <a:pt x="342" y="157"/>
                      <a:pt x="336" y="129"/>
                      <a:pt x="324" y="108"/>
                    </a:cubicBezTo>
                    <a:cubicBezTo>
                      <a:pt x="306" y="77"/>
                      <a:pt x="269" y="61"/>
                      <a:pt x="212" y="61"/>
                    </a:cubicBezTo>
                    <a:cubicBezTo>
                      <a:pt x="160" y="61"/>
                      <a:pt x="108" y="71"/>
                      <a:pt x="55" y="93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108" y="9"/>
                      <a:pt x="164" y="0"/>
                      <a:pt x="222" y="0"/>
                    </a:cubicBezTo>
                    <a:cubicBezTo>
                      <a:pt x="310" y="0"/>
                      <a:pt x="371" y="20"/>
                      <a:pt x="404" y="60"/>
                    </a:cubicBezTo>
                    <a:cubicBezTo>
                      <a:pt x="422" y="82"/>
                      <a:pt x="432" y="114"/>
                      <a:pt x="437" y="157"/>
                    </a:cubicBezTo>
                    <a:cubicBezTo>
                      <a:pt x="438" y="173"/>
                      <a:pt x="439" y="196"/>
                      <a:pt x="439" y="227"/>
                    </a:cubicBezTo>
                    <a:cubicBezTo>
                      <a:pt x="439" y="570"/>
                      <a:pt x="439" y="570"/>
                      <a:pt x="439" y="570"/>
                    </a:cubicBezTo>
                    <a:cubicBezTo>
                      <a:pt x="373" y="588"/>
                      <a:pt x="303" y="597"/>
                      <a:pt x="229" y="597"/>
                    </a:cubicBezTo>
                    <a:cubicBezTo>
                      <a:pt x="158" y="597"/>
                      <a:pt x="103" y="586"/>
                      <a:pt x="64" y="564"/>
                    </a:cubicBezTo>
                    <a:cubicBezTo>
                      <a:pt x="22" y="540"/>
                      <a:pt x="0" y="498"/>
                      <a:pt x="0" y="438"/>
                    </a:cubicBezTo>
                    <a:cubicBezTo>
                      <a:pt x="0" y="369"/>
                      <a:pt x="25" y="318"/>
                      <a:pt x="75" y="285"/>
                    </a:cubicBezTo>
                    <a:cubicBezTo>
                      <a:pt x="112" y="261"/>
                      <a:pt x="175" y="243"/>
                      <a:pt x="263" y="233"/>
                    </a:cubicBezTo>
                    <a:cubicBezTo>
                      <a:pt x="279" y="231"/>
                      <a:pt x="306" y="228"/>
                      <a:pt x="342" y="224"/>
                    </a:cubicBezTo>
                    <a:moveTo>
                      <a:pt x="342" y="279"/>
                    </a:moveTo>
                    <a:cubicBezTo>
                      <a:pt x="283" y="285"/>
                      <a:pt x="239" y="292"/>
                      <a:pt x="208" y="300"/>
                    </a:cubicBezTo>
                    <a:cubicBezTo>
                      <a:pt x="135" y="318"/>
                      <a:pt x="99" y="361"/>
                      <a:pt x="99" y="428"/>
                    </a:cubicBezTo>
                    <a:cubicBezTo>
                      <a:pt x="99" y="465"/>
                      <a:pt x="109" y="492"/>
                      <a:pt x="131" y="509"/>
                    </a:cubicBezTo>
                    <a:cubicBezTo>
                      <a:pt x="155" y="529"/>
                      <a:pt x="192" y="539"/>
                      <a:pt x="244" y="539"/>
                    </a:cubicBezTo>
                    <a:cubicBezTo>
                      <a:pt x="279" y="539"/>
                      <a:pt x="312" y="534"/>
                      <a:pt x="342" y="525"/>
                    </a:cubicBezTo>
                    <a:lnTo>
                      <a:pt x="342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78"/>
              <p:cNvSpPr>
                <a:spLocks noEditPoints="1"/>
              </p:cNvSpPr>
              <p:nvPr/>
            </p:nvSpPr>
            <p:spPr bwMode="gray">
              <a:xfrm>
                <a:off x="1968" y="1949"/>
                <a:ext cx="88" cy="171"/>
              </a:xfrm>
              <a:custGeom>
                <a:avLst/>
                <a:gdLst>
                  <a:gd name="T0" fmla="*/ 96 w 444"/>
                  <a:gd name="T1" fmla="*/ 557 h 852"/>
                  <a:gd name="T2" fmla="*/ 96 w 444"/>
                  <a:gd name="T3" fmla="*/ 852 h 852"/>
                  <a:gd name="T4" fmla="*/ 0 w 444"/>
                  <a:gd name="T5" fmla="*/ 852 h 852"/>
                  <a:gd name="T6" fmla="*/ 0 w 444"/>
                  <a:gd name="T7" fmla="*/ 23 h 852"/>
                  <a:gd name="T8" fmla="*/ 195 w 444"/>
                  <a:gd name="T9" fmla="*/ 0 h 852"/>
                  <a:gd name="T10" fmla="*/ 396 w 444"/>
                  <a:gd name="T11" fmla="*/ 89 h 852"/>
                  <a:gd name="T12" fmla="*/ 444 w 444"/>
                  <a:gd name="T13" fmla="*/ 298 h 852"/>
                  <a:gd name="T14" fmla="*/ 383 w 444"/>
                  <a:gd name="T15" fmla="*/ 519 h 852"/>
                  <a:gd name="T16" fmla="*/ 214 w 444"/>
                  <a:gd name="T17" fmla="*/ 597 h 852"/>
                  <a:gd name="T18" fmla="*/ 134 w 444"/>
                  <a:gd name="T19" fmla="*/ 582 h 852"/>
                  <a:gd name="T20" fmla="*/ 96 w 444"/>
                  <a:gd name="T21" fmla="*/ 557 h 852"/>
                  <a:gd name="T22" fmla="*/ 96 w 444"/>
                  <a:gd name="T23" fmla="*/ 490 h 852"/>
                  <a:gd name="T24" fmla="*/ 204 w 444"/>
                  <a:gd name="T25" fmla="*/ 539 h 852"/>
                  <a:gd name="T26" fmla="*/ 313 w 444"/>
                  <a:gd name="T27" fmla="*/ 464 h 852"/>
                  <a:gd name="T28" fmla="*/ 345 w 444"/>
                  <a:gd name="T29" fmla="*/ 296 h 852"/>
                  <a:gd name="T30" fmla="*/ 302 w 444"/>
                  <a:gd name="T31" fmla="*/ 110 h 852"/>
                  <a:gd name="T32" fmla="*/ 180 w 444"/>
                  <a:gd name="T33" fmla="*/ 59 h 852"/>
                  <a:gd name="T34" fmla="*/ 96 w 444"/>
                  <a:gd name="T35" fmla="*/ 66 h 852"/>
                  <a:gd name="T36" fmla="*/ 96 w 444"/>
                  <a:gd name="T37" fmla="*/ 49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4" h="852">
                    <a:moveTo>
                      <a:pt x="96" y="557"/>
                    </a:moveTo>
                    <a:cubicBezTo>
                      <a:pt x="96" y="852"/>
                      <a:pt x="96" y="852"/>
                      <a:pt x="96" y="852"/>
                    </a:cubicBezTo>
                    <a:cubicBezTo>
                      <a:pt x="0" y="852"/>
                      <a:pt x="0" y="852"/>
                      <a:pt x="0" y="85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6" y="8"/>
                      <a:pt x="131" y="0"/>
                      <a:pt x="195" y="0"/>
                    </a:cubicBezTo>
                    <a:cubicBezTo>
                      <a:pt x="293" y="0"/>
                      <a:pt x="360" y="30"/>
                      <a:pt x="396" y="89"/>
                    </a:cubicBezTo>
                    <a:cubicBezTo>
                      <a:pt x="428" y="142"/>
                      <a:pt x="444" y="211"/>
                      <a:pt x="444" y="298"/>
                    </a:cubicBezTo>
                    <a:cubicBezTo>
                      <a:pt x="444" y="389"/>
                      <a:pt x="423" y="462"/>
                      <a:pt x="383" y="519"/>
                    </a:cubicBezTo>
                    <a:cubicBezTo>
                      <a:pt x="345" y="571"/>
                      <a:pt x="288" y="597"/>
                      <a:pt x="214" y="597"/>
                    </a:cubicBezTo>
                    <a:cubicBezTo>
                      <a:pt x="183" y="597"/>
                      <a:pt x="156" y="592"/>
                      <a:pt x="134" y="582"/>
                    </a:cubicBezTo>
                    <a:cubicBezTo>
                      <a:pt x="124" y="577"/>
                      <a:pt x="111" y="569"/>
                      <a:pt x="96" y="557"/>
                    </a:cubicBezTo>
                    <a:moveTo>
                      <a:pt x="96" y="490"/>
                    </a:moveTo>
                    <a:cubicBezTo>
                      <a:pt x="129" y="522"/>
                      <a:pt x="165" y="539"/>
                      <a:pt x="204" y="539"/>
                    </a:cubicBezTo>
                    <a:cubicBezTo>
                      <a:pt x="253" y="539"/>
                      <a:pt x="290" y="514"/>
                      <a:pt x="313" y="464"/>
                    </a:cubicBezTo>
                    <a:cubicBezTo>
                      <a:pt x="335" y="418"/>
                      <a:pt x="345" y="363"/>
                      <a:pt x="345" y="296"/>
                    </a:cubicBezTo>
                    <a:cubicBezTo>
                      <a:pt x="345" y="214"/>
                      <a:pt x="331" y="152"/>
                      <a:pt x="302" y="110"/>
                    </a:cubicBezTo>
                    <a:cubicBezTo>
                      <a:pt x="278" y="76"/>
                      <a:pt x="238" y="59"/>
                      <a:pt x="180" y="59"/>
                    </a:cubicBezTo>
                    <a:cubicBezTo>
                      <a:pt x="155" y="59"/>
                      <a:pt x="127" y="61"/>
                      <a:pt x="96" y="66"/>
                    </a:cubicBezTo>
                    <a:lnTo>
                      <a:pt x="96" y="4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79"/>
              <p:cNvSpPr>
                <a:spLocks noEditPoints="1"/>
              </p:cNvSpPr>
              <p:nvPr/>
            </p:nvSpPr>
            <p:spPr bwMode="gray">
              <a:xfrm>
                <a:off x="2083" y="1911"/>
                <a:ext cx="24" cy="154"/>
              </a:xfrm>
              <a:custGeom>
                <a:avLst/>
                <a:gdLst>
                  <a:gd name="T0" fmla="*/ 59 w 118"/>
                  <a:gd name="T1" fmla="*/ 0 h 772"/>
                  <a:gd name="T2" fmla="*/ 103 w 118"/>
                  <a:gd name="T3" fmla="*/ 19 h 772"/>
                  <a:gd name="T4" fmla="*/ 118 w 118"/>
                  <a:gd name="T5" fmla="*/ 59 h 772"/>
                  <a:gd name="T6" fmla="*/ 98 w 118"/>
                  <a:gd name="T7" fmla="*/ 103 h 772"/>
                  <a:gd name="T8" fmla="*/ 58 w 118"/>
                  <a:gd name="T9" fmla="*/ 118 h 772"/>
                  <a:gd name="T10" fmla="*/ 15 w 118"/>
                  <a:gd name="T11" fmla="*/ 99 h 772"/>
                  <a:gd name="T12" fmla="*/ 0 w 118"/>
                  <a:gd name="T13" fmla="*/ 58 h 772"/>
                  <a:gd name="T14" fmla="*/ 19 w 118"/>
                  <a:gd name="T15" fmla="*/ 15 h 772"/>
                  <a:gd name="T16" fmla="*/ 59 w 118"/>
                  <a:gd name="T17" fmla="*/ 0 h 772"/>
                  <a:gd name="T18" fmla="*/ 12 w 118"/>
                  <a:gd name="T19" fmla="*/ 207 h 772"/>
                  <a:gd name="T20" fmla="*/ 108 w 118"/>
                  <a:gd name="T21" fmla="*/ 207 h 772"/>
                  <a:gd name="T22" fmla="*/ 108 w 118"/>
                  <a:gd name="T23" fmla="*/ 772 h 772"/>
                  <a:gd name="T24" fmla="*/ 12 w 118"/>
                  <a:gd name="T25" fmla="*/ 772 h 772"/>
                  <a:gd name="T26" fmla="*/ 12 w 118"/>
                  <a:gd name="T27" fmla="*/ 207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" h="772">
                    <a:moveTo>
                      <a:pt x="59" y="0"/>
                    </a:moveTo>
                    <a:cubicBezTo>
                      <a:pt x="76" y="0"/>
                      <a:pt x="91" y="6"/>
                      <a:pt x="103" y="19"/>
                    </a:cubicBezTo>
                    <a:cubicBezTo>
                      <a:pt x="113" y="31"/>
                      <a:pt x="118" y="44"/>
                      <a:pt x="118" y="59"/>
                    </a:cubicBezTo>
                    <a:cubicBezTo>
                      <a:pt x="118" y="77"/>
                      <a:pt x="111" y="91"/>
                      <a:pt x="98" y="103"/>
                    </a:cubicBezTo>
                    <a:cubicBezTo>
                      <a:pt x="87" y="113"/>
                      <a:pt x="74" y="118"/>
                      <a:pt x="58" y="118"/>
                    </a:cubicBezTo>
                    <a:cubicBezTo>
                      <a:pt x="41" y="118"/>
                      <a:pt x="26" y="112"/>
                      <a:pt x="15" y="99"/>
                    </a:cubicBezTo>
                    <a:cubicBezTo>
                      <a:pt x="5" y="88"/>
                      <a:pt x="0" y="74"/>
                      <a:pt x="0" y="58"/>
                    </a:cubicBezTo>
                    <a:cubicBezTo>
                      <a:pt x="0" y="41"/>
                      <a:pt x="6" y="27"/>
                      <a:pt x="19" y="15"/>
                    </a:cubicBezTo>
                    <a:cubicBezTo>
                      <a:pt x="30" y="5"/>
                      <a:pt x="43" y="0"/>
                      <a:pt x="59" y="0"/>
                    </a:cubicBezTo>
                    <a:moveTo>
                      <a:pt x="12" y="207"/>
                    </a:moveTo>
                    <a:cubicBezTo>
                      <a:pt x="108" y="207"/>
                      <a:pt x="108" y="207"/>
                      <a:pt x="108" y="207"/>
                    </a:cubicBezTo>
                    <a:cubicBezTo>
                      <a:pt x="108" y="772"/>
                      <a:pt x="108" y="772"/>
                      <a:pt x="108" y="772"/>
                    </a:cubicBezTo>
                    <a:cubicBezTo>
                      <a:pt x="12" y="772"/>
                      <a:pt x="12" y="772"/>
                      <a:pt x="12" y="772"/>
                    </a:cubicBezTo>
                    <a:lnTo>
                      <a:pt x="12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gray">
              <a:xfrm>
                <a:off x="2141" y="1949"/>
                <a:ext cx="86" cy="116"/>
              </a:xfrm>
              <a:custGeom>
                <a:avLst/>
                <a:gdLst>
                  <a:gd name="T0" fmla="*/ 0 w 430"/>
                  <a:gd name="T1" fmla="*/ 581 h 581"/>
                  <a:gd name="T2" fmla="*/ 0 w 430"/>
                  <a:gd name="T3" fmla="*/ 23 h 581"/>
                  <a:gd name="T4" fmla="*/ 227 w 430"/>
                  <a:gd name="T5" fmla="*/ 0 h 581"/>
                  <a:gd name="T6" fmla="*/ 412 w 430"/>
                  <a:gd name="T7" fmla="*/ 89 h 581"/>
                  <a:gd name="T8" fmla="*/ 430 w 430"/>
                  <a:gd name="T9" fmla="*/ 234 h 581"/>
                  <a:gd name="T10" fmla="*/ 430 w 430"/>
                  <a:gd name="T11" fmla="*/ 581 h 581"/>
                  <a:gd name="T12" fmla="*/ 333 w 430"/>
                  <a:gd name="T13" fmla="*/ 581 h 581"/>
                  <a:gd name="T14" fmla="*/ 333 w 430"/>
                  <a:gd name="T15" fmla="*/ 240 h 581"/>
                  <a:gd name="T16" fmla="*/ 316 w 430"/>
                  <a:gd name="T17" fmla="*/ 105 h 581"/>
                  <a:gd name="T18" fmla="*/ 217 w 430"/>
                  <a:gd name="T19" fmla="*/ 59 h 581"/>
                  <a:gd name="T20" fmla="*/ 97 w 430"/>
                  <a:gd name="T21" fmla="*/ 71 h 581"/>
                  <a:gd name="T22" fmla="*/ 97 w 430"/>
                  <a:gd name="T23" fmla="*/ 581 h 581"/>
                  <a:gd name="T24" fmla="*/ 0 w 430"/>
                  <a:gd name="T25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0" h="581">
                    <a:moveTo>
                      <a:pt x="0" y="58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90" y="8"/>
                      <a:pt x="165" y="0"/>
                      <a:pt x="227" y="0"/>
                    </a:cubicBezTo>
                    <a:cubicBezTo>
                      <a:pt x="325" y="0"/>
                      <a:pt x="387" y="30"/>
                      <a:pt x="412" y="89"/>
                    </a:cubicBezTo>
                    <a:cubicBezTo>
                      <a:pt x="424" y="117"/>
                      <a:pt x="430" y="165"/>
                      <a:pt x="430" y="234"/>
                    </a:cubicBezTo>
                    <a:cubicBezTo>
                      <a:pt x="430" y="581"/>
                      <a:pt x="430" y="581"/>
                      <a:pt x="430" y="581"/>
                    </a:cubicBezTo>
                    <a:cubicBezTo>
                      <a:pt x="333" y="581"/>
                      <a:pt x="333" y="581"/>
                      <a:pt x="333" y="581"/>
                    </a:cubicBezTo>
                    <a:cubicBezTo>
                      <a:pt x="333" y="240"/>
                      <a:pt x="333" y="240"/>
                      <a:pt x="333" y="240"/>
                    </a:cubicBezTo>
                    <a:cubicBezTo>
                      <a:pt x="333" y="173"/>
                      <a:pt x="327" y="128"/>
                      <a:pt x="316" y="105"/>
                    </a:cubicBezTo>
                    <a:cubicBezTo>
                      <a:pt x="300" y="74"/>
                      <a:pt x="267" y="59"/>
                      <a:pt x="217" y="59"/>
                    </a:cubicBezTo>
                    <a:cubicBezTo>
                      <a:pt x="178" y="59"/>
                      <a:pt x="138" y="63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Freeform 81"/>
              <p:cNvSpPr>
                <a:spLocks noEditPoints="1"/>
              </p:cNvSpPr>
              <p:nvPr/>
            </p:nvSpPr>
            <p:spPr bwMode="gray">
              <a:xfrm>
                <a:off x="2254" y="1949"/>
                <a:ext cx="89" cy="172"/>
              </a:xfrm>
              <a:custGeom>
                <a:avLst/>
                <a:gdLst>
                  <a:gd name="T0" fmla="*/ 349 w 446"/>
                  <a:gd name="T1" fmla="*/ 531 h 861"/>
                  <a:gd name="T2" fmla="*/ 313 w 446"/>
                  <a:gd name="T3" fmla="*/ 565 h 861"/>
                  <a:gd name="T4" fmla="*/ 201 w 446"/>
                  <a:gd name="T5" fmla="*/ 597 h 861"/>
                  <a:gd name="T6" fmla="*/ 76 w 446"/>
                  <a:gd name="T7" fmla="*/ 555 h 861"/>
                  <a:gd name="T8" fmla="*/ 0 w 446"/>
                  <a:gd name="T9" fmla="*/ 325 h 861"/>
                  <a:gd name="T10" fmla="*/ 55 w 446"/>
                  <a:gd name="T11" fmla="*/ 103 h 861"/>
                  <a:gd name="T12" fmla="*/ 267 w 446"/>
                  <a:gd name="T13" fmla="*/ 0 h 861"/>
                  <a:gd name="T14" fmla="*/ 446 w 446"/>
                  <a:gd name="T15" fmla="*/ 23 h 861"/>
                  <a:gd name="T16" fmla="*/ 446 w 446"/>
                  <a:gd name="T17" fmla="*/ 471 h 861"/>
                  <a:gd name="T18" fmla="*/ 435 w 446"/>
                  <a:gd name="T19" fmla="*/ 661 h 861"/>
                  <a:gd name="T20" fmla="*/ 330 w 446"/>
                  <a:gd name="T21" fmla="*/ 824 h 861"/>
                  <a:gd name="T22" fmla="*/ 149 w 446"/>
                  <a:gd name="T23" fmla="*/ 861 h 861"/>
                  <a:gd name="T24" fmla="*/ 77 w 446"/>
                  <a:gd name="T25" fmla="*/ 856 h 861"/>
                  <a:gd name="T26" fmla="*/ 77 w 446"/>
                  <a:gd name="T27" fmla="*/ 798 h 861"/>
                  <a:gd name="T28" fmla="*/ 149 w 446"/>
                  <a:gd name="T29" fmla="*/ 802 h 861"/>
                  <a:gd name="T30" fmla="*/ 267 w 446"/>
                  <a:gd name="T31" fmla="*/ 781 h 861"/>
                  <a:gd name="T32" fmla="*/ 340 w 446"/>
                  <a:gd name="T33" fmla="*/ 673 h 861"/>
                  <a:gd name="T34" fmla="*/ 349 w 446"/>
                  <a:gd name="T35" fmla="*/ 562 h 861"/>
                  <a:gd name="T36" fmla="*/ 349 w 446"/>
                  <a:gd name="T37" fmla="*/ 531 h 861"/>
                  <a:gd name="T38" fmla="*/ 349 w 446"/>
                  <a:gd name="T39" fmla="*/ 64 h 861"/>
                  <a:gd name="T40" fmla="*/ 276 w 446"/>
                  <a:gd name="T41" fmla="*/ 59 h 861"/>
                  <a:gd name="T42" fmla="*/ 181 w 446"/>
                  <a:gd name="T43" fmla="*/ 83 h 861"/>
                  <a:gd name="T44" fmla="*/ 119 w 446"/>
                  <a:gd name="T45" fmla="*/ 183 h 861"/>
                  <a:gd name="T46" fmla="*/ 99 w 446"/>
                  <a:gd name="T47" fmla="*/ 329 h 861"/>
                  <a:gd name="T48" fmla="*/ 136 w 446"/>
                  <a:gd name="T49" fmla="*/ 497 h 861"/>
                  <a:gd name="T50" fmla="*/ 214 w 446"/>
                  <a:gd name="T51" fmla="*/ 539 h 861"/>
                  <a:gd name="T52" fmla="*/ 291 w 446"/>
                  <a:gd name="T53" fmla="*/ 513 h 861"/>
                  <a:gd name="T54" fmla="*/ 341 w 446"/>
                  <a:gd name="T55" fmla="*/ 444 h 861"/>
                  <a:gd name="T56" fmla="*/ 349 w 446"/>
                  <a:gd name="T57" fmla="*/ 379 h 861"/>
                  <a:gd name="T58" fmla="*/ 349 w 446"/>
                  <a:gd name="T59" fmla="*/ 64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6" h="861">
                    <a:moveTo>
                      <a:pt x="349" y="531"/>
                    </a:moveTo>
                    <a:cubicBezTo>
                      <a:pt x="334" y="547"/>
                      <a:pt x="322" y="558"/>
                      <a:pt x="313" y="565"/>
                    </a:cubicBezTo>
                    <a:cubicBezTo>
                      <a:pt x="283" y="586"/>
                      <a:pt x="246" y="597"/>
                      <a:pt x="201" y="597"/>
                    </a:cubicBezTo>
                    <a:cubicBezTo>
                      <a:pt x="150" y="597"/>
                      <a:pt x="109" y="583"/>
                      <a:pt x="76" y="555"/>
                    </a:cubicBezTo>
                    <a:cubicBezTo>
                      <a:pt x="25" y="513"/>
                      <a:pt x="0" y="436"/>
                      <a:pt x="0" y="325"/>
                    </a:cubicBezTo>
                    <a:cubicBezTo>
                      <a:pt x="0" y="235"/>
                      <a:pt x="18" y="162"/>
                      <a:pt x="55" y="103"/>
                    </a:cubicBezTo>
                    <a:cubicBezTo>
                      <a:pt x="99" y="35"/>
                      <a:pt x="169" y="0"/>
                      <a:pt x="267" y="0"/>
                    </a:cubicBezTo>
                    <a:cubicBezTo>
                      <a:pt x="324" y="0"/>
                      <a:pt x="384" y="8"/>
                      <a:pt x="446" y="23"/>
                    </a:cubicBezTo>
                    <a:cubicBezTo>
                      <a:pt x="446" y="471"/>
                      <a:pt x="446" y="471"/>
                      <a:pt x="446" y="471"/>
                    </a:cubicBezTo>
                    <a:cubicBezTo>
                      <a:pt x="446" y="554"/>
                      <a:pt x="442" y="617"/>
                      <a:pt x="435" y="661"/>
                    </a:cubicBezTo>
                    <a:cubicBezTo>
                      <a:pt x="422" y="740"/>
                      <a:pt x="387" y="794"/>
                      <a:pt x="330" y="824"/>
                    </a:cubicBezTo>
                    <a:cubicBezTo>
                      <a:pt x="284" y="849"/>
                      <a:pt x="224" y="861"/>
                      <a:pt x="149" y="861"/>
                    </a:cubicBezTo>
                    <a:cubicBezTo>
                      <a:pt x="129" y="861"/>
                      <a:pt x="104" y="859"/>
                      <a:pt x="77" y="856"/>
                    </a:cubicBezTo>
                    <a:cubicBezTo>
                      <a:pt x="77" y="798"/>
                      <a:pt x="77" y="798"/>
                      <a:pt x="77" y="798"/>
                    </a:cubicBezTo>
                    <a:cubicBezTo>
                      <a:pt x="102" y="801"/>
                      <a:pt x="126" y="802"/>
                      <a:pt x="149" y="802"/>
                    </a:cubicBezTo>
                    <a:cubicBezTo>
                      <a:pt x="202" y="802"/>
                      <a:pt x="241" y="796"/>
                      <a:pt x="267" y="781"/>
                    </a:cubicBezTo>
                    <a:cubicBezTo>
                      <a:pt x="305" y="761"/>
                      <a:pt x="330" y="725"/>
                      <a:pt x="340" y="673"/>
                    </a:cubicBezTo>
                    <a:cubicBezTo>
                      <a:pt x="346" y="643"/>
                      <a:pt x="349" y="606"/>
                      <a:pt x="349" y="562"/>
                    </a:cubicBezTo>
                    <a:lnTo>
                      <a:pt x="349" y="531"/>
                    </a:lnTo>
                    <a:close/>
                    <a:moveTo>
                      <a:pt x="349" y="64"/>
                    </a:moveTo>
                    <a:cubicBezTo>
                      <a:pt x="322" y="61"/>
                      <a:pt x="298" y="59"/>
                      <a:pt x="276" y="59"/>
                    </a:cubicBezTo>
                    <a:cubicBezTo>
                      <a:pt x="236" y="59"/>
                      <a:pt x="204" y="67"/>
                      <a:pt x="181" y="83"/>
                    </a:cubicBezTo>
                    <a:cubicBezTo>
                      <a:pt x="155" y="102"/>
                      <a:pt x="134" y="136"/>
                      <a:pt x="119" y="183"/>
                    </a:cubicBezTo>
                    <a:cubicBezTo>
                      <a:pt x="106" y="225"/>
                      <a:pt x="99" y="274"/>
                      <a:pt x="99" y="329"/>
                    </a:cubicBezTo>
                    <a:cubicBezTo>
                      <a:pt x="99" y="406"/>
                      <a:pt x="111" y="462"/>
                      <a:pt x="136" y="497"/>
                    </a:cubicBezTo>
                    <a:cubicBezTo>
                      <a:pt x="156" y="525"/>
                      <a:pt x="182" y="539"/>
                      <a:pt x="214" y="539"/>
                    </a:cubicBezTo>
                    <a:cubicBezTo>
                      <a:pt x="242" y="539"/>
                      <a:pt x="267" y="530"/>
                      <a:pt x="291" y="513"/>
                    </a:cubicBezTo>
                    <a:cubicBezTo>
                      <a:pt x="314" y="495"/>
                      <a:pt x="331" y="472"/>
                      <a:pt x="341" y="444"/>
                    </a:cubicBezTo>
                    <a:cubicBezTo>
                      <a:pt x="346" y="429"/>
                      <a:pt x="349" y="408"/>
                      <a:pt x="349" y="379"/>
                    </a:cubicBezTo>
                    <a:lnTo>
                      <a:pt x="349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gray">
              <a:xfrm>
                <a:off x="2431" y="1922"/>
                <a:ext cx="50" cy="143"/>
              </a:xfrm>
              <a:custGeom>
                <a:avLst/>
                <a:gdLst>
                  <a:gd name="T0" fmla="*/ 0 w 249"/>
                  <a:gd name="T1" fmla="*/ 0 h 718"/>
                  <a:gd name="T2" fmla="*/ 97 w 249"/>
                  <a:gd name="T3" fmla="*/ 0 h 718"/>
                  <a:gd name="T4" fmla="*/ 97 w 249"/>
                  <a:gd name="T5" fmla="*/ 153 h 718"/>
                  <a:gd name="T6" fmla="*/ 249 w 249"/>
                  <a:gd name="T7" fmla="*/ 153 h 718"/>
                  <a:gd name="T8" fmla="*/ 249 w 249"/>
                  <a:gd name="T9" fmla="*/ 215 h 718"/>
                  <a:gd name="T10" fmla="*/ 97 w 249"/>
                  <a:gd name="T11" fmla="*/ 215 h 718"/>
                  <a:gd name="T12" fmla="*/ 97 w 249"/>
                  <a:gd name="T13" fmla="*/ 515 h 718"/>
                  <a:gd name="T14" fmla="*/ 122 w 249"/>
                  <a:gd name="T15" fmla="*/ 630 h 718"/>
                  <a:gd name="T16" fmla="*/ 176 w 249"/>
                  <a:gd name="T17" fmla="*/ 655 h 718"/>
                  <a:gd name="T18" fmla="*/ 217 w 249"/>
                  <a:gd name="T19" fmla="*/ 657 h 718"/>
                  <a:gd name="T20" fmla="*/ 249 w 249"/>
                  <a:gd name="T21" fmla="*/ 657 h 718"/>
                  <a:gd name="T22" fmla="*/ 249 w 249"/>
                  <a:gd name="T23" fmla="*/ 718 h 718"/>
                  <a:gd name="T24" fmla="*/ 197 w 249"/>
                  <a:gd name="T25" fmla="*/ 718 h 718"/>
                  <a:gd name="T26" fmla="*/ 99 w 249"/>
                  <a:gd name="T27" fmla="*/ 709 h 718"/>
                  <a:gd name="T28" fmla="*/ 9 w 249"/>
                  <a:gd name="T29" fmla="*/ 613 h 718"/>
                  <a:gd name="T30" fmla="*/ 0 w 249"/>
                  <a:gd name="T31" fmla="*/ 501 h 718"/>
                  <a:gd name="T32" fmla="*/ 0 w 249"/>
                  <a:gd name="T33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9" h="718">
                    <a:moveTo>
                      <a:pt x="0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249" y="153"/>
                      <a:pt x="249" y="153"/>
                      <a:pt x="249" y="153"/>
                    </a:cubicBezTo>
                    <a:cubicBezTo>
                      <a:pt x="249" y="215"/>
                      <a:pt x="249" y="215"/>
                      <a:pt x="249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515"/>
                      <a:pt x="97" y="515"/>
                      <a:pt x="97" y="515"/>
                    </a:cubicBezTo>
                    <a:cubicBezTo>
                      <a:pt x="97" y="572"/>
                      <a:pt x="105" y="610"/>
                      <a:pt x="122" y="630"/>
                    </a:cubicBezTo>
                    <a:cubicBezTo>
                      <a:pt x="134" y="644"/>
                      <a:pt x="152" y="652"/>
                      <a:pt x="176" y="655"/>
                    </a:cubicBezTo>
                    <a:cubicBezTo>
                      <a:pt x="184" y="656"/>
                      <a:pt x="197" y="657"/>
                      <a:pt x="217" y="657"/>
                    </a:cubicBezTo>
                    <a:cubicBezTo>
                      <a:pt x="249" y="657"/>
                      <a:pt x="249" y="657"/>
                      <a:pt x="249" y="657"/>
                    </a:cubicBezTo>
                    <a:cubicBezTo>
                      <a:pt x="249" y="718"/>
                      <a:pt x="249" y="718"/>
                      <a:pt x="249" y="718"/>
                    </a:cubicBezTo>
                    <a:cubicBezTo>
                      <a:pt x="197" y="718"/>
                      <a:pt x="197" y="718"/>
                      <a:pt x="197" y="718"/>
                    </a:cubicBezTo>
                    <a:cubicBezTo>
                      <a:pt x="155" y="718"/>
                      <a:pt x="123" y="715"/>
                      <a:pt x="99" y="709"/>
                    </a:cubicBezTo>
                    <a:cubicBezTo>
                      <a:pt x="50" y="695"/>
                      <a:pt x="20" y="663"/>
                      <a:pt x="9" y="613"/>
                    </a:cubicBezTo>
                    <a:cubicBezTo>
                      <a:pt x="3" y="586"/>
                      <a:pt x="0" y="549"/>
                      <a:pt x="0" y="5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Freeform 83"/>
              <p:cNvSpPr>
                <a:spLocks noEditPoints="1"/>
              </p:cNvSpPr>
              <p:nvPr/>
            </p:nvSpPr>
            <p:spPr bwMode="gray">
              <a:xfrm>
                <a:off x="2502" y="1949"/>
                <a:ext cx="95" cy="120"/>
              </a:xfrm>
              <a:custGeom>
                <a:avLst/>
                <a:gdLst>
                  <a:gd name="T0" fmla="*/ 238 w 476"/>
                  <a:gd name="T1" fmla="*/ 0 h 597"/>
                  <a:gd name="T2" fmla="*/ 419 w 476"/>
                  <a:gd name="T3" fmla="*/ 81 h 597"/>
                  <a:gd name="T4" fmla="*/ 476 w 476"/>
                  <a:gd name="T5" fmla="*/ 299 h 597"/>
                  <a:gd name="T6" fmla="*/ 419 w 476"/>
                  <a:gd name="T7" fmla="*/ 516 h 597"/>
                  <a:gd name="T8" fmla="*/ 239 w 476"/>
                  <a:gd name="T9" fmla="*/ 597 h 597"/>
                  <a:gd name="T10" fmla="*/ 0 w 476"/>
                  <a:gd name="T11" fmla="*/ 295 h 597"/>
                  <a:gd name="T12" fmla="*/ 57 w 476"/>
                  <a:gd name="T13" fmla="*/ 81 h 597"/>
                  <a:gd name="T14" fmla="*/ 238 w 476"/>
                  <a:gd name="T15" fmla="*/ 0 h 597"/>
                  <a:gd name="T16" fmla="*/ 238 w 476"/>
                  <a:gd name="T17" fmla="*/ 59 h 597"/>
                  <a:gd name="T18" fmla="*/ 125 w 476"/>
                  <a:gd name="T19" fmla="*/ 132 h 597"/>
                  <a:gd name="T20" fmla="*/ 99 w 476"/>
                  <a:gd name="T21" fmla="*/ 296 h 597"/>
                  <a:gd name="T22" fmla="*/ 125 w 476"/>
                  <a:gd name="T23" fmla="*/ 465 h 597"/>
                  <a:gd name="T24" fmla="*/ 238 w 476"/>
                  <a:gd name="T25" fmla="*/ 539 h 597"/>
                  <a:gd name="T26" fmla="*/ 351 w 476"/>
                  <a:gd name="T27" fmla="*/ 465 h 597"/>
                  <a:gd name="T28" fmla="*/ 377 w 476"/>
                  <a:gd name="T29" fmla="*/ 299 h 597"/>
                  <a:gd name="T30" fmla="*/ 351 w 476"/>
                  <a:gd name="T31" fmla="*/ 132 h 597"/>
                  <a:gd name="T32" fmla="*/ 238 w 476"/>
                  <a:gd name="T33" fmla="*/ 59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6" h="597">
                    <a:moveTo>
                      <a:pt x="238" y="0"/>
                    </a:moveTo>
                    <a:cubicBezTo>
                      <a:pt x="319" y="0"/>
                      <a:pt x="379" y="27"/>
                      <a:pt x="419" y="81"/>
                    </a:cubicBezTo>
                    <a:cubicBezTo>
                      <a:pt x="457" y="133"/>
                      <a:pt x="476" y="205"/>
                      <a:pt x="476" y="299"/>
                    </a:cubicBezTo>
                    <a:cubicBezTo>
                      <a:pt x="476" y="391"/>
                      <a:pt x="457" y="464"/>
                      <a:pt x="419" y="516"/>
                    </a:cubicBezTo>
                    <a:cubicBezTo>
                      <a:pt x="380" y="570"/>
                      <a:pt x="320" y="597"/>
                      <a:pt x="239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5" y="132"/>
                    </a:cubicBezTo>
                    <a:cubicBezTo>
                      <a:pt x="107" y="173"/>
                      <a:pt x="99" y="227"/>
                      <a:pt x="99" y="296"/>
                    </a:cubicBezTo>
                    <a:cubicBezTo>
                      <a:pt x="99" y="368"/>
                      <a:pt x="107" y="424"/>
                      <a:pt x="125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3" y="539"/>
                      <a:pt x="330" y="514"/>
                      <a:pt x="351" y="465"/>
                    </a:cubicBezTo>
                    <a:cubicBezTo>
                      <a:pt x="368" y="424"/>
                      <a:pt x="377" y="369"/>
                      <a:pt x="377" y="299"/>
                    </a:cubicBezTo>
                    <a:cubicBezTo>
                      <a:pt x="377" y="227"/>
                      <a:pt x="368" y="172"/>
                      <a:pt x="351" y="132"/>
                    </a:cubicBezTo>
                    <a:cubicBezTo>
                      <a:pt x="330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gray">
              <a:xfrm>
                <a:off x="2625" y="1949"/>
                <a:ext cx="146" cy="116"/>
              </a:xfrm>
              <a:custGeom>
                <a:avLst/>
                <a:gdLst>
                  <a:gd name="T0" fmla="*/ 0 w 730"/>
                  <a:gd name="T1" fmla="*/ 581 h 581"/>
                  <a:gd name="T2" fmla="*/ 0 w 730"/>
                  <a:gd name="T3" fmla="*/ 23 h 581"/>
                  <a:gd name="T4" fmla="*/ 209 w 730"/>
                  <a:gd name="T5" fmla="*/ 0 h 581"/>
                  <a:gd name="T6" fmla="*/ 360 w 730"/>
                  <a:gd name="T7" fmla="*/ 37 h 581"/>
                  <a:gd name="T8" fmla="*/ 541 w 730"/>
                  <a:gd name="T9" fmla="*/ 0 h 581"/>
                  <a:gd name="T10" fmla="*/ 714 w 730"/>
                  <a:gd name="T11" fmla="*/ 90 h 581"/>
                  <a:gd name="T12" fmla="*/ 730 w 730"/>
                  <a:gd name="T13" fmla="*/ 234 h 581"/>
                  <a:gd name="T14" fmla="*/ 730 w 730"/>
                  <a:gd name="T15" fmla="*/ 581 h 581"/>
                  <a:gd name="T16" fmla="*/ 634 w 730"/>
                  <a:gd name="T17" fmla="*/ 581 h 581"/>
                  <a:gd name="T18" fmla="*/ 634 w 730"/>
                  <a:gd name="T19" fmla="*/ 240 h 581"/>
                  <a:gd name="T20" fmla="*/ 618 w 730"/>
                  <a:gd name="T21" fmla="*/ 106 h 581"/>
                  <a:gd name="T22" fmla="*/ 528 w 730"/>
                  <a:gd name="T23" fmla="*/ 59 h 581"/>
                  <a:gd name="T24" fmla="*/ 413 w 730"/>
                  <a:gd name="T25" fmla="*/ 85 h 581"/>
                  <a:gd name="T26" fmla="*/ 413 w 730"/>
                  <a:gd name="T27" fmla="*/ 581 h 581"/>
                  <a:gd name="T28" fmla="*/ 317 w 730"/>
                  <a:gd name="T29" fmla="*/ 581 h 581"/>
                  <a:gd name="T30" fmla="*/ 317 w 730"/>
                  <a:gd name="T31" fmla="*/ 236 h 581"/>
                  <a:gd name="T32" fmla="*/ 301 w 730"/>
                  <a:gd name="T33" fmla="*/ 106 h 581"/>
                  <a:gd name="T34" fmla="*/ 209 w 730"/>
                  <a:gd name="T35" fmla="*/ 59 h 581"/>
                  <a:gd name="T36" fmla="*/ 96 w 730"/>
                  <a:gd name="T37" fmla="*/ 71 h 581"/>
                  <a:gd name="T38" fmla="*/ 96 w 730"/>
                  <a:gd name="T39" fmla="*/ 581 h 581"/>
                  <a:gd name="T40" fmla="*/ 0 w 730"/>
                  <a:gd name="T41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30" h="581">
                    <a:moveTo>
                      <a:pt x="0" y="58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88" y="8"/>
                      <a:pt x="158" y="0"/>
                      <a:pt x="209" y="0"/>
                    </a:cubicBezTo>
                    <a:cubicBezTo>
                      <a:pt x="276" y="0"/>
                      <a:pt x="326" y="12"/>
                      <a:pt x="360" y="37"/>
                    </a:cubicBezTo>
                    <a:cubicBezTo>
                      <a:pt x="421" y="12"/>
                      <a:pt x="481" y="0"/>
                      <a:pt x="541" y="0"/>
                    </a:cubicBezTo>
                    <a:cubicBezTo>
                      <a:pt x="632" y="0"/>
                      <a:pt x="690" y="30"/>
                      <a:pt x="714" y="90"/>
                    </a:cubicBezTo>
                    <a:cubicBezTo>
                      <a:pt x="725" y="118"/>
                      <a:pt x="730" y="166"/>
                      <a:pt x="730" y="234"/>
                    </a:cubicBezTo>
                    <a:cubicBezTo>
                      <a:pt x="730" y="581"/>
                      <a:pt x="730" y="581"/>
                      <a:pt x="730" y="581"/>
                    </a:cubicBezTo>
                    <a:cubicBezTo>
                      <a:pt x="634" y="581"/>
                      <a:pt x="634" y="581"/>
                      <a:pt x="634" y="581"/>
                    </a:cubicBezTo>
                    <a:cubicBezTo>
                      <a:pt x="634" y="240"/>
                      <a:pt x="634" y="240"/>
                      <a:pt x="634" y="240"/>
                    </a:cubicBezTo>
                    <a:cubicBezTo>
                      <a:pt x="634" y="174"/>
                      <a:pt x="628" y="129"/>
                      <a:pt x="618" y="106"/>
                    </a:cubicBezTo>
                    <a:cubicBezTo>
                      <a:pt x="604" y="75"/>
                      <a:pt x="574" y="59"/>
                      <a:pt x="528" y="59"/>
                    </a:cubicBezTo>
                    <a:cubicBezTo>
                      <a:pt x="491" y="59"/>
                      <a:pt x="452" y="68"/>
                      <a:pt x="413" y="85"/>
                    </a:cubicBezTo>
                    <a:cubicBezTo>
                      <a:pt x="413" y="581"/>
                      <a:pt x="413" y="581"/>
                      <a:pt x="413" y="581"/>
                    </a:cubicBezTo>
                    <a:cubicBezTo>
                      <a:pt x="317" y="581"/>
                      <a:pt x="317" y="581"/>
                      <a:pt x="317" y="581"/>
                    </a:cubicBezTo>
                    <a:cubicBezTo>
                      <a:pt x="317" y="236"/>
                      <a:pt x="317" y="236"/>
                      <a:pt x="317" y="236"/>
                    </a:cubicBezTo>
                    <a:cubicBezTo>
                      <a:pt x="317" y="172"/>
                      <a:pt x="312" y="129"/>
                      <a:pt x="301" y="106"/>
                    </a:cubicBezTo>
                    <a:cubicBezTo>
                      <a:pt x="286" y="75"/>
                      <a:pt x="255" y="59"/>
                      <a:pt x="209" y="59"/>
                    </a:cubicBezTo>
                    <a:cubicBezTo>
                      <a:pt x="173" y="59"/>
                      <a:pt x="135" y="63"/>
                      <a:pt x="96" y="71"/>
                    </a:cubicBezTo>
                    <a:cubicBezTo>
                      <a:pt x="96" y="581"/>
                      <a:pt x="96" y="581"/>
                      <a:pt x="96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Freeform 85"/>
              <p:cNvSpPr>
                <a:spLocks noEditPoints="1"/>
              </p:cNvSpPr>
              <p:nvPr/>
            </p:nvSpPr>
            <p:spPr bwMode="gray">
              <a:xfrm>
                <a:off x="2797" y="1949"/>
                <a:ext cx="95" cy="120"/>
              </a:xfrm>
              <a:custGeom>
                <a:avLst/>
                <a:gdLst>
                  <a:gd name="T0" fmla="*/ 238 w 475"/>
                  <a:gd name="T1" fmla="*/ 0 h 597"/>
                  <a:gd name="T2" fmla="*/ 418 w 475"/>
                  <a:gd name="T3" fmla="*/ 81 h 597"/>
                  <a:gd name="T4" fmla="*/ 475 w 475"/>
                  <a:gd name="T5" fmla="*/ 299 h 597"/>
                  <a:gd name="T6" fmla="*/ 418 w 475"/>
                  <a:gd name="T7" fmla="*/ 516 h 597"/>
                  <a:gd name="T8" fmla="*/ 238 w 475"/>
                  <a:gd name="T9" fmla="*/ 597 h 597"/>
                  <a:gd name="T10" fmla="*/ 0 w 475"/>
                  <a:gd name="T11" fmla="*/ 295 h 597"/>
                  <a:gd name="T12" fmla="*/ 57 w 475"/>
                  <a:gd name="T13" fmla="*/ 81 h 597"/>
                  <a:gd name="T14" fmla="*/ 238 w 475"/>
                  <a:gd name="T15" fmla="*/ 0 h 597"/>
                  <a:gd name="T16" fmla="*/ 238 w 475"/>
                  <a:gd name="T17" fmla="*/ 59 h 597"/>
                  <a:gd name="T18" fmla="*/ 124 w 475"/>
                  <a:gd name="T19" fmla="*/ 132 h 597"/>
                  <a:gd name="T20" fmla="*/ 98 w 475"/>
                  <a:gd name="T21" fmla="*/ 296 h 597"/>
                  <a:gd name="T22" fmla="*/ 124 w 475"/>
                  <a:gd name="T23" fmla="*/ 465 h 597"/>
                  <a:gd name="T24" fmla="*/ 238 w 475"/>
                  <a:gd name="T25" fmla="*/ 539 h 597"/>
                  <a:gd name="T26" fmla="*/ 350 w 475"/>
                  <a:gd name="T27" fmla="*/ 465 h 597"/>
                  <a:gd name="T28" fmla="*/ 376 w 475"/>
                  <a:gd name="T29" fmla="*/ 299 h 597"/>
                  <a:gd name="T30" fmla="*/ 350 w 475"/>
                  <a:gd name="T31" fmla="*/ 132 h 597"/>
                  <a:gd name="T32" fmla="*/ 238 w 475"/>
                  <a:gd name="T33" fmla="*/ 59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5" h="597">
                    <a:moveTo>
                      <a:pt x="238" y="0"/>
                    </a:moveTo>
                    <a:cubicBezTo>
                      <a:pt x="319" y="0"/>
                      <a:pt x="379" y="27"/>
                      <a:pt x="418" y="81"/>
                    </a:cubicBezTo>
                    <a:cubicBezTo>
                      <a:pt x="456" y="133"/>
                      <a:pt x="475" y="205"/>
                      <a:pt x="475" y="299"/>
                    </a:cubicBezTo>
                    <a:cubicBezTo>
                      <a:pt x="475" y="391"/>
                      <a:pt x="456" y="464"/>
                      <a:pt x="418" y="516"/>
                    </a:cubicBezTo>
                    <a:cubicBezTo>
                      <a:pt x="379" y="570"/>
                      <a:pt x="319" y="597"/>
                      <a:pt x="238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6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4" y="132"/>
                    </a:cubicBezTo>
                    <a:cubicBezTo>
                      <a:pt x="107" y="173"/>
                      <a:pt x="98" y="227"/>
                      <a:pt x="98" y="296"/>
                    </a:cubicBezTo>
                    <a:cubicBezTo>
                      <a:pt x="98" y="368"/>
                      <a:pt x="107" y="424"/>
                      <a:pt x="124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2" y="539"/>
                      <a:pt x="330" y="514"/>
                      <a:pt x="350" y="465"/>
                    </a:cubicBezTo>
                    <a:cubicBezTo>
                      <a:pt x="368" y="424"/>
                      <a:pt x="376" y="369"/>
                      <a:pt x="376" y="299"/>
                    </a:cubicBezTo>
                    <a:cubicBezTo>
                      <a:pt x="376" y="227"/>
                      <a:pt x="368" y="172"/>
                      <a:pt x="350" y="132"/>
                    </a:cubicBezTo>
                    <a:cubicBezTo>
                      <a:pt x="329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gray">
              <a:xfrm>
                <a:off x="2922" y="1949"/>
                <a:ext cx="49" cy="116"/>
              </a:xfrm>
              <a:custGeom>
                <a:avLst/>
                <a:gdLst>
                  <a:gd name="T0" fmla="*/ 0 w 244"/>
                  <a:gd name="T1" fmla="*/ 581 h 581"/>
                  <a:gd name="T2" fmla="*/ 0 w 244"/>
                  <a:gd name="T3" fmla="*/ 25 h 581"/>
                  <a:gd name="T4" fmla="*/ 244 w 244"/>
                  <a:gd name="T5" fmla="*/ 0 h 581"/>
                  <a:gd name="T6" fmla="*/ 244 w 244"/>
                  <a:gd name="T7" fmla="*/ 61 h 581"/>
                  <a:gd name="T8" fmla="*/ 97 w 244"/>
                  <a:gd name="T9" fmla="*/ 71 h 581"/>
                  <a:gd name="T10" fmla="*/ 97 w 244"/>
                  <a:gd name="T11" fmla="*/ 581 h 581"/>
                  <a:gd name="T12" fmla="*/ 0 w 244"/>
                  <a:gd name="T13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581">
                    <a:moveTo>
                      <a:pt x="0" y="581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4" y="9"/>
                      <a:pt x="155" y="1"/>
                      <a:pt x="244" y="0"/>
                    </a:cubicBezTo>
                    <a:cubicBezTo>
                      <a:pt x="244" y="61"/>
                      <a:pt x="244" y="61"/>
                      <a:pt x="244" y="61"/>
                    </a:cubicBezTo>
                    <a:cubicBezTo>
                      <a:pt x="190" y="61"/>
                      <a:pt x="141" y="65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gray">
              <a:xfrm>
                <a:off x="2992" y="1949"/>
                <a:ext cx="49" cy="116"/>
              </a:xfrm>
              <a:custGeom>
                <a:avLst/>
                <a:gdLst>
                  <a:gd name="T0" fmla="*/ 0 w 244"/>
                  <a:gd name="T1" fmla="*/ 581 h 581"/>
                  <a:gd name="T2" fmla="*/ 0 w 244"/>
                  <a:gd name="T3" fmla="*/ 25 h 581"/>
                  <a:gd name="T4" fmla="*/ 244 w 244"/>
                  <a:gd name="T5" fmla="*/ 0 h 581"/>
                  <a:gd name="T6" fmla="*/ 244 w 244"/>
                  <a:gd name="T7" fmla="*/ 61 h 581"/>
                  <a:gd name="T8" fmla="*/ 97 w 244"/>
                  <a:gd name="T9" fmla="*/ 71 h 581"/>
                  <a:gd name="T10" fmla="*/ 97 w 244"/>
                  <a:gd name="T11" fmla="*/ 581 h 581"/>
                  <a:gd name="T12" fmla="*/ 0 w 244"/>
                  <a:gd name="T13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581">
                    <a:moveTo>
                      <a:pt x="0" y="581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4" y="9"/>
                      <a:pt x="155" y="1"/>
                      <a:pt x="244" y="0"/>
                    </a:cubicBezTo>
                    <a:cubicBezTo>
                      <a:pt x="244" y="61"/>
                      <a:pt x="244" y="61"/>
                      <a:pt x="244" y="61"/>
                    </a:cubicBezTo>
                    <a:cubicBezTo>
                      <a:pt x="190" y="61"/>
                      <a:pt x="140" y="65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Freeform 88"/>
              <p:cNvSpPr>
                <a:spLocks noEditPoints="1"/>
              </p:cNvSpPr>
              <p:nvPr/>
            </p:nvSpPr>
            <p:spPr bwMode="gray">
              <a:xfrm>
                <a:off x="3054" y="1949"/>
                <a:ext cx="95" cy="120"/>
              </a:xfrm>
              <a:custGeom>
                <a:avLst/>
                <a:gdLst>
                  <a:gd name="T0" fmla="*/ 238 w 476"/>
                  <a:gd name="T1" fmla="*/ 0 h 597"/>
                  <a:gd name="T2" fmla="*/ 419 w 476"/>
                  <a:gd name="T3" fmla="*/ 81 h 597"/>
                  <a:gd name="T4" fmla="*/ 476 w 476"/>
                  <a:gd name="T5" fmla="*/ 299 h 597"/>
                  <a:gd name="T6" fmla="*/ 419 w 476"/>
                  <a:gd name="T7" fmla="*/ 516 h 597"/>
                  <a:gd name="T8" fmla="*/ 239 w 476"/>
                  <a:gd name="T9" fmla="*/ 597 h 597"/>
                  <a:gd name="T10" fmla="*/ 0 w 476"/>
                  <a:gd name="T11" fmla="*/ 295 h 597"/>
                  <a:gd name="T12" fmla="*/ 57 w 476"/>
                  <a:gd name="T13" fmla="*/ 81 h 597"/>
                  <a:gd name="T14" fmla="*/ 238 w 476"/>
                  <a:gd name="T15" fmla="*/ 0 h 597"/>
                  <a:gd name="T16" fmla="*/ 238 w 476"/>
                  <a:gd name="T17" fmla="*/ 59 h 597"/>
                  <a:gd name="T18" fmla="*/ 125 w 476"/>
                  <a:gd name="T19" fmla="*/ 132 h 597"/>
                  <a:gd name="T20" fmla="*/ 99 w 476"/>
                  <a:gd name="T21" fmla="*/ 296 h 597"/>
                  <a:gd name="T22" fmla="*/ 125 w 476"/>
                  <a:gd name="T23" fmla="*/ 465 h 597"/>
                  <a:gd name="T24" fmla="*/ 238 w 476"/>
                  <a:gd name="T25" fmla="*/ 539 h 597"/>
                  <a:gd name="T26" fmla="*/ 351 w 476"/>
                  <a:gd name="T27" fmla="*/ 465 h 597"/>
                  <a:gd name="T28" fmla="*/ 377 w 476"/>
                  <a:gd name="T29" fmla="*/ 299 h 597"/>
                  <a:gd name="T30" fmla="*/ 351 w 476"/>
                  <a:gd name="T31" fmla="*/ 132 h 597"/>
                  <a:gd name="T32" fmla="*/ 238 w 476"/>
                  <a:gd name="T33" fmla="*/ 59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6" h="597">
                    <a:moveTo>
                      <a:pt x="238" y="0"/>
                    </a:moveTo>
                    <a:cubicBezTo>
                      <a:pt x="319" y="0"/>
                      <a:pt x="379" y="27"/>
                      <a:pt x="419" y="81"/>
                    </a:cubicBezTo>
                    <a:cubicBezTo>
                      <a:pt x="457" y="133"/>
                      <a:pt x="476" y="205"/>
                      <a:pt x="476" y="299"/>
                    </a:cubicBezTo>
                    <a:cubicBezTo>
                      <a:pt x="476" y="391"/>
                      <a:pt x="457" y="464"/>
                      <a:pt x="419" y="516"/>
                    </a:cubicBezTo>
                    <a:cubicBezTo>
                      <a:pt x="380" y="570"/>
                      <a:pt x="320" y="597"/>
                      <a:pt x="239" y="597"/>
                    </a:cubicBezTo>
                    <a:cubicBezTo>
                      <a:pt x="80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7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4" y="59"/>
                      <a:pt x="146" y="83"/>
                      <a:pt x="125" y="132"/>
                    </a:cubicBezTo>
                    <a:cubicBezTo>
                      <a:pt x="108" y="173"/>
                      <a:pt x="99" y="227"/>
                      <a:pt x="99" y="296"/>
                    </a:cubicBezTo>
                    <a:cubicBezTo>
                      <a:pt x="99" y="368"/>
                      <a:pt x="108" y="424"/>
                      <a:pt x="125" y="465"/>
                    </a:cubicBezTo>
                    <a:cubicBezTo>
                      <a:pt x="146" y="514"/>
                      <a:pt x="184" y="539"/>
                      <a:pt x="238" y="539"/>
                    </a:cubicBezTo>
                    <a:cubicBezTo>
                      <a:pt x="293" y="539"/>
                      <a:pt x="331" y="514"/>
                      <a:pt x="351" y="465"/>
                    </a:cubicBezTo>
                    <a:cubicBezTo>
                      <a:pt x="368" y="424"/>
                      <a:pt x="377" y="369"/>
                      <a:pt x="377" y="299"/>
                    </a:cubicBezTo>
                    <a:cubicBezTo>
                      <a:pt x="377" y="227"/>
                      <a:pt x="368" y="172"/>
                      <a:pt x="351" y="132"/>
                    </a:cubicBezTo>
                    <a:cubicBezTo>
                      <a:pt x="330" y="83"/>
                      <a:pt x="293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gray">
              <a:xfrm>
                <a:off x="3162" y="1952"/>
                <a:ext cx="145" cy="113"/>
              </a:xfrm>
              <a:custGeom>
                <a:avLst/>
                <a:gdLst>
                  <a:gd name="T0" fmla="*/ 159 w 728"/>
                  <a:gd name="T1" fmla="*/ 565 h 565"/>
                  <a:gd name="T2" fmla="*/ 0 w 728"/>
                  <a:gd name="T3" fmla="*/ 0 h 565"/>
                  <a:gd name="T4" fmla="*/ 97 w 728"/>
                  <a:gd name="T5" fmla="*/ 0 h 565"/>
                  <a:gd name="T6" fmla="*/ 217 w 728"/>
                  <a:gd name="T7" fmla="*/ 461 h 565"/>
                  <a:gd name="T8" fmla="*/ 323 w 728"/>
                  <a:gd name="T9" fmla="*/ 0 h 565"/>
                  <a:gd name="T10" fmla="*/ 418 w 728"/>
                  <a:gd name="T11" fmla="*/ 0 h 565"/>
                  <a:gd name="T12" fmla="*/ 529 w 728"/>
                  <a:gd name="T13" fmla="*/ 461 h 565"/>
                  <a:gd name="T14" fmla="*/ 649 w 728"/>
                  <a:gd name="T15" fmla="*/ 0 h 565"/>
                  <a:gd name="T16" fmla="*/ 728 w 728"/>
                  <a:gd name="T17" fmla="*/ 0 h 565"/>
                  <a:gd name="T18" fmla="*/ 568 w 728"/>
                  <a:gd name="T19" fmla="*/ 565 h 565"/>
                  <a:gd name="T20" fmla="*/ 472 w 728"/>
                  <a:gd name="T21" fmla="*/ 565 h 565"/>
                  <a:gd name="T22" fmla="*/ 388 w 728"/>
                  <a:gd name="T23" fmla="*/ 199 h 565"/>
                  <a:gd name="T24" fmla="*/ 366 w 728"/>
                  <a:gd name="T25" fmla="*/ 84 h 565"/>
                  <a:gd name="T26" fmla="*/ 345 w 728"/>
                  <a:gd name="T27" fmla="*/ 199 h 565"/>
                  <a:gd name="T28" fmla="*/ 260 w 728"/>
                  <a:gd name="T29" fmla="*/ 565 h 565"/>
                  <a:gd name="T30" fmla="*/ 159 w 728"/>
                  <a:gd name="T31" fmla="*/ 5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8" h="565">
                    <a:moveTo>
                      <a:pt x="159" y="56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217" y="461"/>
                      <a:pt x="217" y="461"/>
                      <a:pt x="217" y="461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529" y="461"/>
                      <a:pt x="529" y="461"/>
                      <a:pt x="529" y="461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568" y="565"/>
                      <a:pt x="568" y="565"/>
                      <a:pt x="568" y="565"/>
                    </a:cubicBezTo>
                    <a:cubicBezTo>
                      <a:pt x="472" y="565"/>
                      <a:pt x="472" y="565"/>
                      <a:pt x="472" y="565"/>
                    </a:cubicBezTo>
                    <a:cubicBezTo>
                      <a:pt x="388" y="199"/>
                      <a:pt x="388" y="199"/>
                      <a:pt x="388" y="199"/>
                    </a:cubicBezTo>
                    <a:cubicBezTo>
                      <a:pt x="381" y="173"/>
                      <a:pt x="374" y="135"/>
                      <a:pt x="366" y="84"/>
                    </a:cubicBezTo>
                    <a:cubicBezTo>
                      <a:pt x="360" y="125"/>
                      <a:pt x="353" y="163"/>
                      <a:pt x="345" y="199"/>
                    </a:cubicBezTo>
                    <a:cubicBezTo>
                      <a:pt x="260" y="565"/>
                      <a:pt x="260" y="565"/>
                      <a:pt x="260" y="565"/>
                    </a:cubicBezTo>
                    <a:lnTo>
                      <a:pt x="159" y="5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gray">
              <a:xfrm>
                <a:off x="3365" y="1952"/>
                <a:ext cx="146" cy="113"/>
              </a:xfrm>
              <a:custGeom>
                <a:avLst/>
                <a:gdLst>
                  <a:gd name="T0" fmla="*/ 160 w 728"/>
                  <a:gd name="T1" fmla="*/ 565 h 565"/>
                  <a:gd name="T2" fmla="*/ 0 w 728"/>
                  <a:gd name="T3" fmla="*/ 0 h 565"/>
                  <a:gd name="T4" fmla="*/ 98 w 728"/>
                  <a:gd name="T5" fmla="*/ 0 h 565"/>
                  <a:gd name="T6" fmla="*/ 217 w 728"/>
                  <a:gd name="T7" fmla="*/ 461 h 565"/>
                  <a:gd name="T8" fmla="*/ 323 w 728"/>
                  <a:gd name="T9" fmla="*/ 0 h 565"/>
                  <a:gd name="T10" fmla="*/ 419 w 728"/>
                  <a:gd name="T11" fmla="*/ 0 h 565"/>
                  <a:gd name="T12" fmla="*/ 530 w 728"/>
                  <a:gd name="T13" fmla="*/ 461 h 565"/>
                  <a:gd name="T14" fmla="*/ 650 w 728"/>
                  <a:gd name="T15" fmla="*/ 0 h 565"/>
                  <a:gd name="T16" fmla="*/ 728 w 728"/>
                  <a:gd name="T17" fmla="*/ 0 h 565"/>
                  <a:gd name="T18" fmla="*/ 569 w 728"/>
                  <a:gd name="T19" fmla="*/ 565 h 565"/>
                  <a:gd name="T20" fmla="*/ 473 w 728"/>
                  <a:gd name="T21" fmla="*/ 565 h 565"/>
                  <a:gd name="T22" fmla="*/ 388 w 728"/>
                  <a:gd name="T23" fmla="*/ 199 h 565"/>
                  <a:gd name="T24" fmla="*/ 367 w 728"/>
                  <a:gd name="T25" fmla="*/ 84 h 565"/>
                  <a:gd name="T26" fmla="*/ 345 w 728"/>
                  <a:gd name="T27" fmla="*/ 199 h 565"/>
                  <a:gd name="T28" fmla="*/ 261 w 728"/>
                  <a:gd name="T29" fmla="*/ 565 h 565"/>
                  <a:gd name="T30" fmla="*/ 160 w 728"/>
                  <a:gd name="T31" fmla="*/ 5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8" h="565">
                    <a:moveTo>
                      <a:pt x="160" y="56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217" y="461"/>
                      <a:pt x="217" y="461"/>
                      <a:pt x="217" y="461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530" y="461"/>
                      <a:pt x="530" y="461"/>
                      <a:pt x="530" y="461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569" y="565"/>
                      <a:pt x="569" y="565"/>
                      <a:pt x="569" y="565"/>
                    </a:cubicBezTo>
                    <a:cubicBezTo>
                      <a:pt x="473" y="565"/>
                      <a:pt x="473" y="565"/>
                      <a:pt x="473" y="565"/>
                    </a:cubicBezTo>
                    <a:cubicBezTo>
                      <a:pt x="388" y="199"/>
                      <a:pt x="388" y="199"/>
                      <a:pt x="388" y="199"/>
                    </a:cubicBezTo>
                    <a:cubicBezTo>
                      <a:pt x="382" y="173"/>
                      <a:pt x="375" y="135"/>
                      <a:pt x="367" y="84"/>
                    </a:cubicBezTo>
                    <a:cubicBezTo>
                      <a:pt x="361" y="125"/>
                      <a:pt x="354" y="163"/>
                      <a:pt x="345" y="199"/>
                    </a:cubicBezTo>
                    <a:cubicBezTo>
                      <a:pt x="261" y="565"/>
                      <a:pt x="261" y="565"/>
                      <a:pt x="261" y="565"/>
                    </a:cubicBezTo>
                    <a:lnTo>
                      <a:pt x="160" y="5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Freeform 91"/>
              <p:cNvSpPr>
                <a:spLocks noEditPoints="1"/>
              </p:cNvSpPr>
              <p:nvPr/>
            </p:nvSpPr>
            <p:spPr bwMode="gray">
              <a:xfrm>
                <a:off x="3530" y="1911"/>
                <a:ext cx="24" cy="154"/>
              </a:xfrm>
              <a:custGeom>
                <a:avLst/>
                <a:gdLst>
                  <a:gd name="T0" fmla="*/ 59 w 118"/>
                  <a:gd name="T1" fmla="*/ 0 h 772"/>
                  <a:gd name="T2" fmla="*/ 103 w 118"/>
                  <a:gd name="T3" fmla="*/ 19 h 772"/>
                  <a:gd name="T4" fmla="*/ 118 w 118"/>
                  <a:gd name="T5" fmla="*/ 59 h 772"/>
                  <a:gd name="T6" fmla="*/ 99 w 118"/>
                  <a:gd name="T7" fmla="*/ 103 h 772"/>
                  <a:gd name="T8" fmla="*/ 59 w 118"/>
                  <a:gd name="T9" fmla="*/ 118 h 772"/>
                  <a:gd name="T10" fmla="*/ 15 w 118"/>
                  <a:gd name="T11" fmla="*/ 99 h 772"/>
                  <a:gd name="T12" fmla="*/ 0 w 118"/>
                  <a:gd name="T13" fmla="*/ 58 h 772"/>
                  <a:gd name="T14" fmla="*/ 20 w 118"/>
                  <a:gd name="T15" fmla="*/ 15 h 772"/>
                  <a:gd name="T16" fmla="*/ 59 w 118"/>
                  <a:gd name="T17" fmla="*/ 0 h 772"/>
                  <a:gd name="T18" fmla="*/ 12 w 118"/>
                  <a:gd name="T19" fmla="*/ 207 h 772"/>
                  <a:gd name="T20" fmla="*/ 109 w 118"/>
                  <a:gd name="T21" fmla="*/ 207 h 772"/>
                  <a:gd name="T22" fmla="*/ 109 w 118"/>
                  <a:gd name="T23" fmla="*/ 772 h 772"/>
                  <a:gd name="T24" fmla="*/ 12 w 118"/>
                  <a:gd name="T25" fmla="*/ 772 h 772"/>
                  <a:gd name="T26" fmla="*/ 12 w 118"/>
                  <a:gd name="T27" fmla="*/ 207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" h="772">
                    <a:moveTo>
                      <a:pt x="59" y="0"/>
                    </a:moveTo>
                    <a:cubicBezTo>
                      <a:pt x="77" y="0"/>
                      <a:pt x="91" y="6"/>
                      <a:pt x="103" y="19"/>
                    </a:cubicBezTo>
                    <a:cubicBezTo>
                      <a:pt x="113" y="31"/>
                      <a:pt x="118" y="44"/>
                      <a:pt x="118" y="59"/>
                    </a:cubicBezTo>
                    <a:cubicBezTo>
                      <a:pt x="118" y="77"/>
                      <a:pt x="112" y="91"/>
                      <a:pt x="99" y="103"/>
                    </a:cubicBezTo>
                    <a:cubicBezTo>
                      <a:pt x="88" y="113"/>
                      <a:pt x="74" y="118"/>
                      <a:pt x="59" y="118"/>
                    </a:cubicBezTo>
                    <a:cubicBezTo>
                      <a:pt x="41" y="118"/>
                      <a:pt x="27" y="112"/>
                      <a:pt x="15" y="99"/>
                    </a:cubicBezTo>
                    <a:cubicBezTo>
                      <a:pt x="5" y="88"/>
                      <a:pt x="0" y="74"/>
                      <a:pt x="0" y="58"/>
                    </a:cubicBezTo>
                    <a:cubicBezTo>
                      <a:pt x="0" y="41"/>
                      <a:pt x="7" y="27"/>
                      <a:pt x="20" y="15"/>
                    </a:cubicBezTo>
                    <a:cubicBezTo>
                      <a:pt x="31" y="5"/>
                      <a:pt x="44" y="0"/>
                      <a:pt x="59" y="0"/>
                    </a:cubicBezTo>
                    <a:moveTo>
                      <a:pt x="12" y="207"/>
                    </a:moveTo>
                    <a:cubicBezTo>
                      <a:pt x="109" y="207"/>
                      <a:pt x="109" y="207"/>
                      <a:pt x="109" y="207"/>
                    </a:cubicBezTo>
                    <a:cubicBezTo>
                      <a:pt x="109" y="772"/>
                      <a:pt x="109" y="772"/>
                      <a:pt x="109" y="772"/>
                    </a:cubicBezTo>
                    <a:cubicBezTo>
                      <a:pt x="12" y="772"/>
                      <a:pt x="12" y="772"/>
                      <a:pt x="12" y="772"/>
                    </a:cubicBezTo>
                    <a:lnTo>
                      <a:pt x="12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gray">
              <a:xfrm>
                <a:off x="3587" y="1922"/>
                <a:ext cx="50" cy="143"/>
              </a:xfrm>
              <a:custGeom>
                <a:avLst/>
                <a:gdLst>
                  <a:gd name="T0" fmla="*/ 0 w 248"/>
                  <a:gd name="T1" fmla="*/ 0 h 718"/>
                  <a:gd name="T2" fmla="*/ 96 w 248"/>
                  <a:gd name="T3" fmla="*/ 0 h 718"/>
                  <a:gd name="T4" fmla="*/ 96 w 248"/>
                  <a:gd name="T5" fmla="*/ 153 h 718"/>
                  <a:gd name="T6" fmla="*/ 248 w 248"/>
                  <a:gd name="T7" fmla="*/ 153 h 718"/>
                  <a:gd name="T8" fmla="*/ 248 w 248"/>
                  <a:gd name="T9" fmla="*/ 215 h 718"/>
                  <a:gd name="T10" fmla="*/ 96 w 248"/>
                  <a:gd name="T11" fmla="*/ 215 h 718"/>
                  <a:gd name="T12" fmla="*/ 96 w 248"/>
                  <a:gd name="T13" fmla="*/ 515 h 718"/>
                  <a:gd name="T14" fmla="*/ 122 w 248"/>
                  <a:gd name="T15" fmla="*/ 630 h 718"/>
                  <a:gd name="T16" fmla="*/ 175 w 248"/>
                  <a:gd name="T17" fmla="*/ 655 h 718"/>
                  <a:gd name="T18" fmla="*/ 217 w 248"/>
                  <a:gd name="T19" fmla="*/ 657 h 718"/>
                  <a:gd name="T20" fmla="*/ 248 w 248"/>
                  <a:gd name="T21" fmla="*/ 657 h 718"/>
                  <a:gd name="T22" fmla="*/ 248 w 248"/>
                  <a:gd name="T23" fmla="*/ 718 h 718"/>
                  <a:gd name="T24" fmla="*/ 196 w 248"/>
                  <a:gd name="T25" fmla="*/ 718 h 718"/>
                  <a:gd name="T26" fmla="*/ 99 w 248"/>
                  <a:gd name="T27" fmla="*/ 709 h 718"/>
                  <a:gd name="T28" fmla="*/ 8 w 248"/>
                  <a:gd name="T29" fmla="*/ 613 h 718"/>
                  <a:gd name="T30" fmla="*/ 0 w 248"/>
                  <a:gd name="T31" fmla="*/ 501 h 718"/>
                  <a:gd name="T32" fmla="*/ 0 w 248"/>
                  <a:gd name="T33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8" h="718">
                    <a:moveTo>
                      <a:pt x="0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248" y="153"/>
                      <a:pt x="248" y="153"/>
                      <a:pt x="248" y="153"/>
                    </a:cubicBezTo>
                    <a:cubicBezTo>
                      <a:pt x="248" y="215"/>
                      <a:pt x="248" y="215"/>
                      <a:pt x="248" y="215"/>
                    </a:cubicBezTo>
                    <a:cubicBezTo>
                      <a:pt x="96" y="215"/>
                      <a:pt x="96" y="215"/>
                      <a:pt x="96" y="215"/>
                    </a:cubicBezTo>
                    <a:cubicBezTo>
                      <a:pt x="96" y="515"/>
                      <a:pt x="96" y="515"/>
                      <a:pt x="96" y="515"/>
                    </a:cubicBezTo>
                    <a:cubicBezTo>
                      <a:pt x="96" y="572"/>
                      <a:pt x="105" y="610"/>
                      <a:pt x="122" y="630"/>
                    </a:cubicBezTo>
                    <a:cubicBezTo>
                      <a:pt x="134" y="644"/>
                      <a:pt x="151" y="652"/>
                      <a:pt x="175" y="655"/>
                    </a:cubicBezTo>
                    <a:cubicBezTo>
                      <a:pt x="183" y="656"/>
                      <a:pt x="197" y="657"/>
                      <a:pt x="217" y="657"/>
                    </a:cubicBezTo>
                    <a:cubicBezTo>
                      <a:pt x="248" y="657"/>
                      <a:pt x="248" y="657"/>
                      <a:pt x="248" y="657"/>
                    </a:cubicBezTo>
                    <a:cubicBezTo>
                      <a:pt x="248" y="718"/>
                      <a:pt x="248" y="718"/>
                      <a:pt x="248" y="718"/>
                    </a:cubicBezTo>
                    <a:cubicBezTo>
                      <a:pt x="196" y="718"/>
                      <a:pt x="196" y="718"/>
                      <a:pt x="196" y="718"/>
                    </a:cubicBezTo>
                    <a:cubicBezTo>
                      <a:pt x="155" y="718"/>
                      <a:pt x="122" y="715"/>
                      <a:pt x="99" y="709"/>
                    </a:cubicBezTo>
                    <a:cubicBezTo>
                      <a:pt x="49" y="695"/>
                      <a:pt x="19" y="663"/>
                      <a:pt x="8" y="613"/>
                    </a:cubicBezTo>
                    <a:cubicBezTo>
                      <a:pt x="3" y="586"/>
                      <a:pt x="0" y="549"/>
                      <a:pt x="0" y="5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gray">
              <a:xfrm>
                <a:off x="3660" y="1895"/>
                <a:ext cx="86" cy="170"/>
              </a:xfrm>
              <a:custGeom>
                <a:avLst/>
                <a:gdLst>
                  <a:gd name="T0" fmla="*/ 0 w 429"/>
                  <a:gd name="T1" fmla="*/ 851 h 851"/>
                  <a:gd name="T2" fmla="*/ 0 w 429"/>
                  <a:gd name="T3" fmla="*/ 0 h 851"/>
                  <a:gd name="T4" fmla="*/ 96 w 429"/>
                  <a:gd name="T5" fmla="*/ 0 h 851"/>
                  <a:gd name="T6" fmla="*/ 96 w 429"/>
                  <a:gd name="T7" fmla="*/ 300 h 851"/>
                  <a:gd name="T8" fmla="*/ 239 w 429"/>
                  <a:gd name="T9" fmla="*/ 270 h 851"/>
                  <a:gd name="T10" fmla="*/ 411 w 429"/>
                  <a:gd name="T11" fmla="*/ 359 h 851"/>
                  <a:gd name="T12" fmla="*/ 429 w 429"/>
                  <a:gd name="T13" fmla="*/ 504 h 851"/>
                  <a:gd name="T14" fmla="*/ 429 w 429"/>
                  <a:gd name="T15" fmla="*/ 851 h 851"/>
                  <a:gd name="T16" fmla="*/ 332 w 429"/>
                  <a:gd name="T17" fmla="*/ 851 h 851"/>
                  <a:gd name="T18" fmla="*/ 332 w 429"/>
                  <a:gd name="T19" fmla="*/ 489 h 851"/>
                  <a:gd name="T20" fmla="*/ 315 w 429"/>
                  <a:gd name="T21" fmla="*/ 374 h 851"/>
                  <a:gd name="T22" fmla="*/ 230 w 429"/>
                  <a:gd name="T23" fmla="*/ 329 h 851"/>
                  <a:gd name="T24" fmla="*/ 96 w 429"/>
                  <a:gd name="T25" fmla="*/ 363 h 851"/>
                  <a:gd name="T26" fmla="*/ 96 w 429"/>
                  <a:gd name="T27" fmla="*/ 851 h 851"/>
                  <a:gd name="T28" fmla="*/ 0 w 429"/>
                  <a:gd name="T29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9" h="851">
                    <a:moveTo>
                      <a:pt x="0" y="85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300"/>
                      <a:pt x="96" y="300"/>
                      <a:pt x="96" y="300"/>
                    </a:cubicBezTo>
                    <a:cubicBezTo>
                      <a:pt x="147" y="280"/>
                      <a:pt x="194" y="270"/>
                      <a:pt x="239" y="270"/>
                    </a:cubicBezTo>
                    <a:cubicBezTo>
                      <a:pt x="328" y="270"/>
                      <a:pt x="386" y="300"/>
                      <a:pt x="411" y="359"/>
                    </a:cubicBezTo>
                    <a:cubicBezTo>
                      <a:pt x="423" y="386"/>
                      <a:pt x="429" y="434"/>
                      <a:pt x="429" y="504"/>
                    </a:cubicBezTo>
                    <a:cubicBezTo>
                      <a:pt x="429" y="851"/>
                      <a:pt x="429" y="851"/>
                      <a:pt x="429" y="851"/>
                    </a:cubicBezTo>
                    <a:cubicBezTo>
                      <a:pt x="332" y="851"/>
                      <a:pt x="332" y="851"/>
                      <a:pt x="332" y="851"/>
                    </a:cubicBezTo>
                    <a:cubicBezTo>
                      <a:pt x="332" y="489"/>
                      <a:pt x="332" y="489"/>
                      <a:pt x="332" y="489"/>
                    </a:cubicBezTo>
                    <a:cubicBezTo>
                      <a:pt x="332" y="435"/>
                      <a:pt x="326" y="397"/>
                      <a:pt x="315" y="374"/>
                    </a:cubicBezTo>
                    <a:cubicBezTo>
                      <a:pt x="300" y="344"/>
                      <a:pt x="271" y="329"/>
                      <a:pt x="230" y="329"/>
                    </a:cubicBezTo>
                    <a:cubicBezTo>
                      <a:pt x="192" y="329"/>
                      <a:pt x="147" y="340"/>
                      <a:pt x="96" y="363"/>
                    </a:cubicBezTo>
                    <a:cubicBezTo>
                      <a:pt x="96" y="851"/>
                      <a:pt x="96" y="851"/>
                      <a:pt x="96" y="851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gray">
              <a:xfrm>
                <a:off x="3818" y="1952"/>
                <a:ext cx="95" cy="168"/>
              </a:xfrm>
              <a:custGeom>
                <a:avLst/>
                <a:gdLst>
                  <a:gd name="T0" fmla="*/ 42 w 95"/>
                  <a:gd name="T1" fmla="*/ 115 h 168"/>
                  <a:gd name="T2" fmla="*/ 0 w 95"/>
                  <a:gd name="T3" fmla="*/ 0 h 168"/>
                  <a:gd name="T4" fmla="*/ 20 w 95"/>
                  <a:gd name="T5" fmla="*/ 0 h 168"/>
                  <a:gd name="T6" fmla="*/ 50 w 95"/>
                  <a:gd name="T7" fmla="*/ 91 h 168"/>
                  <a:gd name="T8" fmla="*/ 78 w 95"/>
                  <a:gd name="T9" fmla="*/ 0 h 168"/>
                  <a:gd name="T10" fmla="*/ 95 w 95"/>
                  <a:gd name="T11" fmla="*/ 0 h 168"/>
                  <a:gd name="T12" fmla="*/ 38 w 95"/>
                  <a:gd name="T13" fmla="*/ 168 h 168"/>
                  <a:gd name="T14" fmla="*/ 21 w 95"/>
                  <a:gd name="T15" fmla="*/ 168 h 168"/>
                  <a:gd name="T16" fmla="*/ 42 w 95"/>
                  <a:gd name="T17" fmla="*/ 11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68">
                    <a:moveTo>
                      <a:pt x="42" y="115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50" y="91"/>
                    </a:lnTo>
                    <a:lnTo>
                      <a:pt x="78" y="0"/>
                    </a:lnTo>
                    <a:lnTo>
                      <a:pt x="95" y="0"/>
                    </a:lnTo>
                    <a:lnTo>
                      <a:pt x="38" y="168"/>
                    </a:lnTo>
                    <a:lnTo>
                      <a:pt x="21" y="168"/>
                    </a:lnTo>
                    <a:lnTo>
                      <a:pt x="42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Freeform 95"/>
              <p:cNvSpPr>
                <a:spLocks noEditPoints="1"/>
              </p:cNvSpPr>
              <p:nvPr/>
            </p:nvSpPr>
            <p:spPr bwMode="gray">
              <a:xfrm>
                <a:off x="3925" y="1949"/>
                <a:ext cx="95" cy="120"/>
              </a:xfrm>
              <a:custGeom>
                <a:avLst/>
                <a:gdLst>
                  <a:gd name="T0" fmla="*/ 238 w 475"/>
                  <a:gd name="T1" fmla="*/ 0 h 597"/>
                  <a:gd name="T2" fmla="*/ 418 w 475"/>
                  <a:gd name="T3" fmla="*/ 81 h 597"/>
                  <a:gd name="T4" fmla="*/ 475 w 475"/>
                  <a:gd name="T5" fmla="*/ 299 h 597"/>
                  <a:gd name="T6" fmla="*/ 418 w 475"/>
                  <a:gd name="T7" fmla="*/ 516 h 597"/>
                  <a:gd name="T8" fmla="*/ 238 w 475"/>
                  <a:gd name="T9" fmla="*/ 597 h 597"/>
                  <a:gd name="T10" fmla="*/ 0 w 475"/>
                  <a:gd name="T11" fmla="*/ 295 h 597"/>
                  <a:gd name="T12" fmla="*/ 57 w 475"/>
                  <a:gd name="T13" fmla="*/ 81 h 597"/>
                  <a:gd name="T14" fmla="*/ 238 w 475"/>
                  <a:gd name="T15" fmla="*/ 0 h 597"/>
                  <a:gd name="T16" fmla="*/ 238 w 475"/>
                  <a:gd name="T17" fmla="*/ 59 h 597"/>
                  <a:gd name="T18" fmla="*/ 124 w 475"/>
                  <a:gd name="T19" fmla="*/ 132 h 597"/>
                  <a:gd name="T20" fmla="*/ 98 w 475"/>
                  <a:gd name="T21" fmla="*/ 296 h 597"/>
                  <a:gd name="T22" fmla="*/ 124 w 475"/>
                  <a:gd name="T23" fmla="*/ 465 h 597"/>
                  <a:gd name="T24" fmla="*/ 238 w 475"/>
                  <a:gd name="T25" fmla="*/ 539 h 597"/>
                  <a:gd name="T26" fmla="*/ 351 w 475"/>
                  <a:gd name="T27" fmla="*/ 465 h 597"/>
                  <a:gd name="T28" fmla="*/ 376 w 475"/>
                  <a:gd name="T29" fmla="*/ 299 h 597"/>
                  <a:gd name="T30" fmla="*/ 351 w 475"/>
                  <a:gd name="T31" fmla="*/ 132 h 597"/>
                  <a:gd name="T32" fmla="*/ 238 w 475"/>
                  <a:gd name="T33" fmla="*/ 59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5" h="597">
                    <a:moveTo>
                      <a:pt x="238" y="0"/>
                    </a:moveTo>
                    <a:cubicBezTo>
                      <a:pt x="319" y="0"/>
                      <a:pt x="379" y="27"/>
                      <a:pt x="418" y="81"/>
                    </a:cubicBezTo>
                    <a:cubicBezTo>
                      <a:pt x="456" y="133"/>
                      <a:pt x="475" y="205"/>
                      <a:pt x="475" y="299"/>
                    </a:cubicBezTo>
                    <a:cubicBezTo>
                      <a:pt x="475" y="391"/>
                      <a:pt x="456" y="464"/>
                      <a:pt x="418" y="516"/>
                    </a:cubicBezTo>
                    <a:cubicBezTo>
                      <a:pt x="380" y="570"/>
                      <a:pt x="320" y="597"/>
                      <a:pt x="238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4" y="132"/>
                    </a:cubicBezTo>
                    <a:cubicBezTo>
                      <a:pt x="107" y="173"/>
                      <a:pt x="98" y="227"/>
                      <a:pt x="98" y="296"/>
                    </a:cubicBezTo>
                    <a:cubicBezTo>
                      <a:pt x="98" y="368"/>
                      <a:pt x="107" y="424"/>
                      <a:pt x="124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2" y="539"/>
                      <a:pt x="330" y="514"/>
                      <a:pt x="351" y="465"/>
                    </a:cubicBezTo>
                    <a:cubicBezTo>
                      <a:pt x="368" y="424"/>
                      <a:pt x="376" y="369"/>
                      <a:pt x="376" y="299"/>
                    </a:cubicBezTo>
                    <a:cubicBezTo>
                      <a:pt x="376" y="227"/>
                      <a:pt x="368" y="172"/>
                      <a:pt x="351" y="132"/>
                    </a:cubicBezTo>
                    <a:cubicBezTo>
                      <a:pt x="329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gray">
              <a:xfrm>
                <a:off x="4046" y="1952"/>
                <a:ext cx="83" cy="117"/>
              </a:xfrm>
              <a:custGeom>
                <a:avLst/>
                <a:gdLst>
                  <a:gd name="T0" fmla="*/ 0 w 412"/>
                  <a:gd name="T1" fmla="*/ 0 h 581"/>
                  <a:gd name="T2" fmla="*/ 96 w 412"/>
                  <a:gd name="T3" fmla="*/ 0 h 581"/>
                  <a:gd name="T4" fmla="*/ 96 w 412"/>
                  <a:gd name="T5" fmla="*/ 349 h 581"/>
                  <a:gd name="T6" fmla="*/ 114 w 412"/>
                  <a:gd name="T7" fmla="*/ 477 h 581"/>
                  <a:gd name="T8" fmla="*/ 154 w 412"/>
                  <a:gd name="T9" fmla="*/ 514 h 581"/>
                  <a:gd name="T10" fmla="*/ 216 w 412"/>
                  <a:gd name="T11" fmla="*/ 523 h 581"/>
                  <a:gd name="T12" fmla="*/ 316 w 412"/>
                  <a:gd name="T13" fmla="*/ 508 h 581"/>
                  <a:gd name="T14" fmla="*/ 316 w 412"/>
                  <a:gd name="T15" fmla="*/ 0 h 581"/>
                  <a:gd name="T16" fmla="*/ 412 w 412"/>
                  <a:gd name="T17" fmla="*/ 0 h 581"/>
                  <a:gd name="T18" fmla="*/ 412 w 412"/>
                  <a:gd name="T19" fmla="*/ 556 h 581"/>
                  <a:gd name="T20" fmla="*/ 210 w 412"/>
                  <a:gd name="T21" fmla="*/ 581 h 581"/>
                  <a:gd name="T22" fmla="*/ 67 w 412"/>
                  <a:gd name="T23" fmla="*/ 551 h 581"/>
                  <a:gd name="T24" fmla="*/ 4 w 412"/>
                  <a:gd name="T25" fmla="*/ 445 h 581"/>
                  <a:gd name="T26" fmla="*/ 0 w 412"/>
                  <a:gd name="T27" fmla="*/ 356 h 581"/>
                  <a:gd name="T28" fmla="*/ 0 w 412"/>
                  <a:gd name="T2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2" h="581">
                    <a:moveTo>
                      <a:pt x="0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349"/>
                      <a:pt x="96" y="349"/>
                      <a:pt x="96" y="349"/>
                    </a:cubicBezTo>
                    <a:cubicBezTo>
                      <a:pt x="96" y="413"/>
                      <a:pt x="102" y="456"/>
                      <a:pt x="114" y="477"/>
                    </a:cubicBezTo>
                    <a:cubicBezTo>
                      <a:pt x="123" y="495"/>
                      <a:pt x="136" y="507"/>
                      <a:pt x="154" y="514"/>
                    </a:cubicBezTo>
                    <a:cubicBezTo>
                      <a:pt x="168" y="520"/>
                      <a:pt x="189" y="523"/>
                      <a:pt x="216" y="523"/>
                    </a:cubicBezTo>
                    <a:cubicBezTo>
                      <a:pt x="248" y="523"/>
                      <a:pt x="281" y="518"/>
                      <a:pt x="316" y="508"/>
                    </a:cubicBezTo>
                    <a:cubicBezTo>
                      <a:pt x="316" y="0"/>
                      <a:pt x="316" y="0"/>
                      <a:pt x="316" y="0"/>
                    </a:cubicBezTo>
                    <a:cubicBezTo>
                      <a:pt x="412" y="0"/>
                      <a:pt x="412" y="0"/>
                      <a:pt x="412" y="0"/>
                    </a:cubicBezTo>
                    <a:cubicBezTo>
                      <a:pt x="412" y="556"/>
                      <a:pt x="412" y="556"/>
                      <a:pt x="412" y="556"/>
                    </a:cubicBezTo>
                    <a:cubicBezTo>
                      <a:pt x="341" y="573"/>
                      <a:pt x="273" y="581"/>
                      <a:pt x="210" y="581"/>
                    </a:cubicBezTo>
                    <a:cubicBezTo>
                      <a:pt x="146" y="581"/>
                      <a:pt x="98" y="571"/>
                      <a:pt x="67" y="551"/>
                    </a:cubicBezTo>
                    <a:cubicBezTo>
                      <a:pt x="32" y="528"/>
                      <a:pt x="11" y="493"/>
                      <a:pt x="4" y="445"/>
                    </a:cubicBezTo>
                    <a:cubicBezTo>
                      <a:pt x="1" y="422"/>
                      <a:pt x="0" y="393"/>
                      <a:pt x="0" y="3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gray">
              <a:xfrm>
                <a:off x="2581" y="858"/>
                <a:ext cx="372" cy="287"/>
              </a:xfrm>
              <a:custGeom>
                <a:avLst/>
                <a:gdLst>
                  <a:gd name="T0" fmla="*/ 755 w 1858"/>
                  <a:gd name="T1" fmla="*/ 601 h 1434"/>
                  <a:gd name="T2" fmla="*/ 470 w 1858"/>
                  <a:gd name="T3" fmla="*/ 505 h 1434"/>
                  <a:gd name="T4" fmla="*/ 1 w 1858"/>
                  <a:gd name="T5" fmla="*/ 970 h 1434"/>
                  <a:gd name="T6" fmla="*/ 470 w 1858"/>
                  <a:gd name="T7" fmla="*/ 1433 h 1434"/>
                  <a:gd name="T8" fmla="*/ 827 w 1858"/>
                  <a:gd name="T9" fmla="*/ 1272 h 1434"/>
                  <a:gd name="T10" fmla="*/ 827 w 1858"/>
                  <a:gd name="T11" fmla="*/ 1015 h 1434"/>
                  <a:gd name="T12" fmla="*/ 605 w 1858"/>
                  <a:gd name="T13" fmla="*/ 1232 h 1434"/>
                  <a:gd name="T14" fmla="*/ 470 w 1858"/>
                  <a:gd name="T15" fmla="*/ 1260 h 1434"/>
                  <a:gd name="T16" fmla="*/ 176 w 1858"/>
                  <a:gd name="T17" fmla="*/ 970 h 1434"/>
                  <a:gd name="T18" fmla="*/ 470 w 1858"/>
                  <a:gd name="T19" fmla="*/ 678 h 1434"/>
                  <a:gd name="T20" fmla="*/ 676 w 1858"/>
                  <a:gd name="T21" fmla="*/ 763 h 1434"/>
                  <a:gd name="T22" fmla="*/ 859 w 1858"/>
                  <a:gd name="T23" fmla="*/ 973 h 1434"/>
                  <a:gd name="T24" fmla="*/ 1281 w 1858"/>
                  <a:gd name="T25" fmla="*/ 1157 h 1434"/>
                  <a:gd name="T26" fmla="*/ 1858 w 1858"/>
                  <a:gd name="T27" fmla="*/ 582 h 1434"/>
                  <a:gd name="T28" fmla="*/ 1281 w 1858"/>
                  <a:gd name="T29" fmla="*/ 0 h 1434"/>
                  <a:gd name="T30" fmla="*/ 827 w 1858"/>
                  <a:gd name="T31" fmla="*/ 231 h 1434"/>
                  <a:gd name="T32" fmla="*/ 827 w 1858"/>
                  <a:gd name="T33" fmla="*/ 577 h 1434"/>
                  <a:gd name="T34" fmla="*/ 1281 w 1858"/>
                  <a:gd name="T35" fmla="*/ 182 h 1434"/>
                  <a:gd name="T36" fmla="*/ 1677 w 1858"/>
                  <a:gd name="T37" fmla="*/ 582 h 1434"/>
                  <a:gd name="T38" fmla="*/ 1281 w 1858"/>
                  <a:gd name="T39" fmla="*/ 978 h 1434"/>
                  <a:gd name="T40" fmla="*/ 1024 w 1858"/>
                  <a:gd name="T41" fmla="*/ 884 h 1434"/>
                  <a:gd name="T42" fmla="*/ 755 w 1858"/>
                  <a:gd name="T43" fmla="*/ 601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58" h="1434">
                    <a:moveTo>
                      <a:pt x="755" y="601"/>
                    </a:moveTo>
                    <a:cubicBezTo>
                      <a:pt x="687" y="541"/>
                      <a:pt x="578" y="505"/>
                      <a:pt x="470" y="505"/>
                    </a:cubicBezTo>
                    <a:cubicBezTo>
                      <a:pt x="212" y="504"/>
                      <a:pt x="2" y="707"/>
                      <a:pt x="1" y="970"/>
                    </a:cubicBezTo>
                    <a:cubicBezTo>
                      <a:pt x="0" y="1228"/>
                      <a:pt x="212" y="1433"/>
                      <a:pt x="470" y="1433"/>
                    </a:cubicBezTo>
                    <a:cubicBezTo>
                      <a:pt x="615" y="1434"/>
                      <a:pt x="741" y="1375"/>
                      <a:pt x="827" y="1272"/>
                    </a:cubicBezTo>
                    <a:cubicBezTo>
                      <a:pt x="827" y="1015"/>
                      <a:pt x="827" y="1015"/>
                      <a:pt x="827" y="1015"/>
                    </a:cubicBezTo>
                    <a:cubicBezTo>
                      <a:pt x="781" y="1095"/>
                      <a:pt x="689" y="1197"/>
                      <a:pt x="605" y="1232"/>
                    </a:cubicBezTo>
                    <a:cubicBezTo>
                      <a:pt x="563" y="1249"/>
                      <a:pt x="520" y="1260"/>
                      <a:pt x="470" y="1260"/>
                    </a:cubicBezTo>
                    <a:cubicBezTo>
                      <a:pt x="309" y="1260"/>
                      <a:pt x="176" y="1135"/>
                      <a:pt x="176" y="970"/>
                    </a:cubicBezTo>
                    <a:cubicBezTo>
                      <a:pt x="176" y="818"/>
                      <a:pt x="299" y="677"/>
                      <a:pt x="470" y="678"/>
                    </a:cubicBezTo>
                    <a:cubicBezTo>
                      <a:pt x="551" y="678"/>
                      <a:pt x="623" y="711"/>
                      <a:pt x="676" y="763"/>
                    </a:cubicBezTo>
                    <a:cubicBezTo>
                      <a:pt x="732" y="817"/>
                      <a:pt x="818" y="929"/>
                      <a:pt x="859" y="973"/>
                    </a:cubicBezTo>
                    <a:cubicBezTo>
                      <a:pt x="964" y="1086"/>
                      <a:pt x="1115" y="1157"/>
                      <a:pt x="1281" y="1157"/>
                    </a:cubicBezTo>
                    <a:cubicBezTo>
                      <a:pt x="1599" y="1158"/>
                      <a:pt x="1858" y="900"/>
                      <a:pt x="1858" y="582"/>
                    </a:cubicBezTo>
                    <a:cubicBezTo>
                      <a:pt x="1858" y="264"/>
                      <a:pt x="1599" y="0"/>
                      <a:pt x="1281" y="0"/>
                    </a:cubicBezTo>
                    <a:cubicBezTo>
                      <a:pt x="1096" y="0"/>
                      <a:pt x="933" y="96"/>
                      <a:pt x="827" y="231"/>
                    </a:cubicBezTo>
                    <a:cubicBezTo>
                      <a:pt x="827" y="577"/>
                      <a:pt x="827" y="577"/>
                      <a:pt x="827" y="577"/>
                    </a:cubicBezTo>
                    <a:cubicBezTo>
                      <a:pt x="908" y="358"/>
                      <a:pt x="1053" y="182"/>
                      <a:pt x="1281" y="182"/>
                    </a:cubicBezTo>
                    <a:cubicBezTo>
                      <a:pt x="1500" y="182"/>
                      <a:pt x="1677" y="363"/>
                      <a:pt x="1677" y="582"/>
                    </a:cubicBezTo>
                    <a:cubicBezTo>
                      <a:pt x="1676" y="801"/>
                      <a:pt x="1500" y="979"/>
                      <a:pt x="1281" y="978"/>
                    </a:cubicBezTo>
                    <a:cubicBezTo>
                      <a:pt x="1183" y="978"/>
                      <a:pt x="1093" y="942"/>
                      <a:pt x="1024" y="884"/>
                    </a:cubicBezTo>
                    <a:cubicBezTo>
                      <a:pt x="938" y="817"/>
                      <a:pt x="843" y="675"/>
                      <a:pt x="755" y="601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gray">
              <a:xfrm>
                <a:off x="1974" y="1170"/>
                <a:ext cx="256" cy="417"/>
              </a:xfrm>
              <a:custGeom>
                <a:avLst/>
                <a:gdLst>
                  <a:gd name="T0" fmla="*/ 0 w 1276"/>
                  <a:gd name="T1" fmla="*/ 0 h 2083"/>
                  <a:gd name="T2" fmla="*/ 1276 w 1276"/>
                  <a:gd name="T3" fmla="*/ 0 h 2083"/>
                  <a:gd name="T4" fmla="*/ 1276 w 1276"/>
                  <a:gd name="T5" fmla="*/ 355 h 2083"/>
                  <a:gd name="T6" fmla="*/ 1072 w 1276"/>
                  <a:gd name="T7" fmla="*/ 215 h 2083"/>
                  <a:gd name="T8" fmla="*/ 482 w 1276"/>
                  <a:gd name="T9" fmla="*/ 215 h 2083"/>
                  <a:gd name="T10" fmla="*/ 482 w 1276"/>
                  <a:gd name="T11" fmla="*/ 828 h 2083"/>
                  <a:gd name="T12" fmla="*/ 1122 w 1276"/>
                  <a:gd name="T13" fmla="*/ 828 h 2083"/>
                  <a:gd name="T14" fmla="*/ 1122 w 1276"/>
                  <a:gd name="T15" fmla="*/ 1153 h 2083"/>
                  <a:gd name="T16" fmla="*/ 947 w 1276"/>
                  <a:gd name="T17" fmla="*/ 1049 h 2083"/>
                  <a:gd name="T18" fmla="*/ 482 w 1276"/>
                  <a:gd name="T19" fmla="*/ 1049 h 2083"/>
                  <a:gd name="T20" fmla="*/ 482 w 1276"/>
                  <a:gd name="T21" fmla="*/ 1886 h 2083"/>
                  <a:gd name="T22" fmla="*/ 616 w 1276"/>
                  <a:gd name="T23" fmla="*/ 2083 h 2083"/>
                  <a:gd name="T24" fmla="*/ 9 w 1276"/>
                  <a:gd name="T25" fmla="*/ 2083 h 2083"/>
                  <a:gd name="T26" fmla="*/ 136 w 1276"/>
                  <a:gd name="T27" fmla="*/ 1886 h 2083"/>
                  <a:gd name="T28" fmla="*/ 136 w 1276"/>
                  <a:gd name="T29" fmla="*/ 219 h 2083"/>
                  <a:gd name="T30" fmla="*/ 0 w 1276"/>
                  <a:gd name="T31" fmla="*/ 0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6" h="2083">
                    <a:moveTo>
                      <a:pt x="0" y="0"/>
                    </a:moveTo>
                    <a:cubicBezTo>
                      <a:pt x="1276" y="0"/>
                      <a:pt x="1276" y="0"/>
                      <a:pt x="1276" y="0"/>
                    </a:cubicBezTo>
                    <a:cubicBezTo>
                      <a:pt x="1276" y="355"/>
                      <a:pt x="1276" y="355"/>
                      <a:pt x="1276" y="355"/>
                    </a:cubicBezTo>
                    <a:cubicBezTo>
                      <a:pt x="1276" y="355"/>
                      <a:pt x="1210" y="215"/>
                      <a:pt x="1072" y="215"/>
                    </a:cubicBezTo>
                    <a:cubicBezTo>
                      <a:pt x="482" y="215"/>
                      <a:pt x="482" y="215"/>
                      <a:pt x="482" y="215"/>
                    </a:cubicBezTo>
                    <a:cubicBezTo>
                      <a:pt x="482" y="828"/>
                      <a:pt x="482" y="828"/>
                      <a:pt x="482" y="828"/>
                    </a:cubicBezTo>
                    <a:cubicBezTo>
                      <a:pt x="1122" y="828"/>
                      <a:pt x="1122" y="828"/>
                      <a:pt x="1122" y="828"/>
                    </a:cubicBezTo>
                    <a:cubicBezTo>
                      <a:pt x="1122" y="1153"/>
                      <a:pt x="1122" y="1153"/>
                      <a:pt x="1122" y="1153"/>
                    </a:cubicBezTo>
                    <a:cubicBezTo>
                      <a:pt x="1122" y="1153"/>
                      <a:pt x="1101" y="1049"/>
                      <a:pt x="947" y="1049"/>
                    </a:cubicBezTo>
                    <a:cubicBezTo>
                      <a:pt x="482" y="1049"/>
                      <a:pt x="482" y="1049"/>
                      <a:pt x="482" y="1049"/>
                    </a:cubicBezTo>
                    <a:cubicBezTo>
                      <a:pt x="482" y="1886"/>
                      <a:pt x="482" y="1886"/>
                      <a:pt x="482" y="1886"/>
                    </a:cubicBezTo>
                    <a:cubicBezTo>
                      <a:pt x="482" y="2010"/>
                      <a:pt x="616" y="2083"/>
                      <a:pt x="616" y="2083"/>
                    </a:cubicBezTo>
                    <a:cubicBezTo>
                      <a:pt x="9" y="2083"/>
                      <a:pt x="9" y="2083"/>
                      <a:pt x="9" y="2083"/>
                    </a:cubicBezTo>
                    <a:cubicBezTo>
                      <a:pt x="9" y="2083"/>
                      <a:pt x="136" y="2019"/>
                      <a:pt x="136" y="1886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6" y="7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gray">
              <a:xfrm>
                <a:off x="2577" y="1171"/>
                <a:ext cx="169" cy="581"/>
              </a:xfrm>
              <a:custGeom>
                <a:avLst/>
                <a:gdLst>
                  <a:gd name="T0" fmla="*/ 193 w 842"/>
                  <a:gd name="T1" fmla="*/ 0 h 2904"/>
                  <a:gd name="T2" fmla="*/ 842 w 842"/>
                  <a:gd name="T3" fmla="*/ 0 h 2904"/>
                  <a:gd name="T4" fmla="*/ 697 w 842"/>
                  <a:gd name="T5" fmla="*/ 181 h 2904"/>
                  <a:gd name="T6" fmla="*/ 697 w 842"/>
                  <a:gd name="T7" fmla="*/ 2135 h 2904"/>
                  <a:gd name="T8" fmla="*/ 0 w 842"/>
                  <a:gd name="T9" fmla="*/ 2902 h 2904"/>
                  <a:gd name="T10" fmla="*/ 332 w 842"/>
                  <a:gd name="T11" fmla="*/ 2135 h 2904"/>
                  <a:gd name="T12" fmla="*/ 332 w 842"/>
                  <a:gd name="T13" fmla="*/ 181 h 2904"/>
                  <a:gd name="T14" fmla="*/ 193 w 842"/>
                  <a:gd name="T15" fmla="*/ 0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2" h="2904">
                    <a:moveTo>
                      <a:pt x="193" y="0"/>
                    </a:moveTo>
                    <a:cubicBezTo>
                      <a:pt x="842" y="0"/>
                      <a:pt x="842" y="0"/>
                      <a:pt x="842" y="0"/>
                    </a:cubicBezTo>
                    <a:cubicBezTo>
                      <a:pt x="842" y="0"/>
                      <a:pt x="697" y="69"/>
                      <a:pt x="697" y="181"/>
                    </a:cubicBezTo>
                    <a:cubicBezTo>
                      <a:pt x="697" y="2135"/>
                      <a:pt x="697" y="2135"/>
                      <a:pt x="697" y="2135"/>
                    </a:cubicBezTo>
                    <a:cubicBezTo>
                      <a:pt x="697" y="2796"/>
                      <a:pt x="34" y="2904"/>
                      <a:pt x="0" y="2902"/>
                    </a:cubicBezTo>
                    <a:cubicBezTo>
                      <a:pt x="56" y="2866"/>
                      <a:pt x="331" y="2631"/>
                      <a:pt x="332" y="2135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33" y="76"/>
                      <a:pt x="193" y="0"/>
                      <a:pt x="19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gray">
              <a:xfrm>
                <a:off x="2764" y="1171"/>
                <a:ext cx="130" cy="417"/>
              </a:xfrm>
              <a:custGeom>
                <a:avLst/>
                <a:gdLst>
                  <a:gd name="T0" fmla="*/ 0 w 651"/>
                  <a:gd name="T1" fmla="*/ 0 h 2084"/>
                  <a:gd name="T2" fmla="*/ 651 w 651"/>
                  <a:gd name="T3" fmla="*/ 0 h 2084"/>
                  <a:gd name="T4" fmla="*/ 507 w 651"/>
                  <a:gd name="T5" fmla="*/ 184 h 2084"/>
                  <a:gd name="T6" fmla="*/ 507 w 651"/>
                  <a:gd name="T7" fmla="*/ 1886 h 2084"/>
                  <a:gd name="T8" fmla="*/ 651 w 651"/>
                  <a:gd name="T9" fmla="*/ 2084 h 2084"/>
                  <a:gd name="T10" fmla="*/ 0 w 651"/>
                  <a:gd name="T11" fmla="*/ 2084 h 2084"/>
                  <a:gd name="T12" fmla="*/ 145 w 651"/>
                  <a:gd name="T13" fmla="*/ 1886 h 2084"/>
                  <a:gd name="T14" fmla="*/ 145 w 651"/>
                  <a:gd name="T15" fmla="*/ 184 h 2084"/>
                  <a:gd name="T16" fmla="*/ 0 w 651"/>
                  <a:gd name="T17" fmla="*/ 0 h 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1" h="2084">
                    <a:moveTo>
                      <a:pt x="0" y="0"/>
                    </a:moveTo>
                    <a:cubicBezTo>
                      <a:pt x="651" y="0"/>
                      <a:pt x="651" y="0"/>
                      <a:pt x="651" y="0"/>
                    </a:cubicBezTo>
                    <a:cubicBezTo>
                      <a:pt x="651" y="0"/>
                      <a:pt x="507" y="69"/>
                      <a:pt x="507" y="184"/>
                    </a:cubicBezTo>
                    <a:cubicBezTo>
                      <a:pt x="507" y="1886"/>
                      <a:pt x="507" y="1886"/>
                      <a:pt x="507" y="1886"/>
                    </a:cubicBezTo>
                    <a:cubicBezTo>
                      <a:pt x="507" y="2008"/>
                      <a:pt x="651" y="2084"/>
                      <a:pt x="651" y="2084"/>
                    </a:cubicBezTo>
                    <a:cubicBezTo>
                      <a:pt x="0" y="2084"/>
                      <a:pt x="0" y="2084"/>
                      <a:pt x="0" y="2084"/>
                    </a:cubicBezTo>
                    <a:cubicBezTo>
                      <a:pt x="0" y="2084"/>
                      <a:pt x="145" y="2008"/>
                      <a:pt x="145" y="1886"/>
                    </a:cubicBezTo>
                    <a:cubicBezTo>
                      <a:pt x="145" y="184"/>
                      <a:pt x="145" y="184"/>
                      <a:pt x="145" y="184"/>
                    </a:cubicBezTo>
                    <a:cubicBezTo>
                      <a:pt x="145" y="6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gray">
              <a:xfrm>
                <a:off x="2895" y="1171"/>
                <a:ext cx="312" cy="417"/>
              </a:xfrm>
              <a:custGeom>
                <a:avLst/>
                <a:gdLst>
                  <a:gd name="T0" fmla="*/ 127 w 1559"/>
                  <a:gd name="T1" fmla="*/ 0 h 2083"/>
                  <a:gd name="T2" fmla="*/ 1559 w 1559"/>
                  <a:gd name="T3" fmla="*/ 0 h 2083"/>
                  <a:gd name="T4" fmla="*/ 1438 w 1559"/>
                  <a:gd name="T5" fmla="*/ 378 h 2083"/>
                  <a:gd name="T6" fmla="*/ 1263 w 1559"/>
                  <a:gd name="T7" fmla="*/ 219 h 2083"/>
                  <a:gd name="T8" fmla="*/ 966 w 1559"/>
                  <a:gd name="T9" fmla="*/ 219 h 2083"/>
                  <a:gd name="T10" fmla="*/ 966 w 1559"/>
                  <a:gd name="T11" fmla="*/ 1886 h 2083"/>
                  <a:gd name="T12" fmla="*/ 1106 w 1559"/>
                  <a:gd name="T13" fmla="*/ 2083 h 2083"/>
                  <a:gd name="T14" fmla="*/ 468 w 1559"/>
                  <a:gd name="T15" fmla="*/ 2083 h 2083"/>
                  <a:gd name="T16" fmla="*/ 606 w 1559"/>
                  <a:gd name="T17" fmla="*/ 1886 h 2083"/>
                  <a:gd name="T18" fmla="*/ 606 w 1559"/>
                  <a:gd name="T19" fmla="*/ 219 h 2083"/>
                  <a:gd name="T20" fmla="*/ 248 w 1559"/>
                  <a:gd name="T21" fmla="*/ 219 h 2083"/>
                  <a:gd name="T22" fmla="*/ 0 w 1559"/>
                  <a:gd name="T23" fmla="*/ 410 h 2083"/>
                  <a:gd name="T24" fmla="*/ 127 w 1559"/>
                  <a:gd name="T25" fmla="*/ 0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9" h="2083">
                    <a:moveTo>
                      <a:pt x="127" y="0"/>
                    </a:moveTo>
                    <a:cubicBezTo>
                      <a:pt x="1559" y="0"/>
                      <a:pt x="1559" y="0"/>
                      <a:pt x="1559" y="0"/>
                    </a:cubicBezTo>
                    <a:cubicBezTo>
                      <a:pt x="1438" y="378"/>
                      <a:pt x="1438" y="378"/>
                      <a:pt x="1438" y="378"/>
                    </a:cubicBezTo>
                    <a:cubicBezTo>
                      <a:pt x="1438" y="378"/>
                      <a:pt x="1401" y="219"/>
                      <a:pt x="1263" y="219"/>
                    </a:cubicBezTo>
                    <a:cubicBezTo>
                      <a:pt x="966" y="219"/>
                      <a:pt x="966" y="219"/>
                      <a:pt x="966" y="219"/>
                    </a:cubicBezTo>
                    <a:cubicBezTo>
                      <a:pt x="966" y="1886"/>
                      <a:pt x="966" y="1886"/>
                      <a:pt x="966" y="1886"/>
                    </a:cubicBezTo>
                    <a:cubicBezTo>
                      <a:pt x="966" y="1991"/>
                      <a:pt x="1106" y="2083"/>
                      <a:pt x="1106" y="2083"/>
                    </a:cubicBezTo>
                    <a:cubicBezTo>
                      <a:pt x="468" y="2083"/>
                      <a:pt x="468" y="2083"/>
                      <a:pt x="468" y="2083"/>
                    </a:cubicBezTo>
                    <a:cubicBezTo>
                      <a:pt x="468" y="2083"/>
                      <a:pt x="606" y="2000"/>
                      <a:pt x="606" y="1886"/>
                    </a:cubicBezTo>
                    <a:cubicBezTo>
                      <a:pt x="606" y="219"/>
                      <a:pt x="606" y="219"/>
                      <a:pt x="606" y="219"/>
                    </a:cubicBezTo>
                    <a:cubicBezTo>
                      <a:pt x="248" y="219"/>
                      <a:pt x="248" y="219"/>
                      <a:pt x="248" y="219"/>
                    </a:cubicBezTo>
                    <a:cubicBezTo>
                      <a:pt x="146" y="219"/>
                      <a:pt x="0" y="410"/>
                      <a:pt x="0" y="410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gray">
              <a:xfrm>
                <a:off x="3462" y="1171"/>
                <a:ext cx="349" cy="423"/>
              </a:xfrm>
              <a:custGeom>
                <a:avLst/>
                <a:gdLst>
                  <a:gd name="T0" fmla="*/ 1116 w 1743"/>
                  <a:gd name="T1" fmla="*/ 0 h 2115"/>
                  <a:gd name="T2" fmla="*/ 1743 w 1743"/>
                  <a:gd name="T3" fmla="*/ 0 h 2115"/>
                  <a:gd name="T4" fmla="*/ 1609 w 1743"/>
                  <a:gd name="T5" fmla="*/ 184 h 2115"/>
                  <a:gd name="T6" fmla="*/ 1609 w 1743"/>
                  <a:gd name="T7" fmla="*/ 1445 h 2115"/>
                  <a:gd name="T8" fmla="*/ 889 w 1743"/>
                  <a:gd name="T9" fmla="*/ 2115 h 2115"/>
                  <a:gd name="T10" fmla="*/ 138 w 1743"/>
                  <a:gd name="T11" fmla="*/ 1445 h 2115"/>
                  <a:gd name="T12" fmla="*/ 138 w 1743"/>
                  <a:gd name="T13" fmla="*/ 184 h 2115"/>
                  <a:gd name="T14" fmla="*/ 0 w 1743"/>
                  <a:gd name="T15" fmla="*/ 0 h 2115"/>
                  <a:gd name="T16" fmla="*/ 645 w 1743"/>
                  <a:gd name="T17" fmla="*/ 0 h 2115"/>
                  <a:gd name="T18" fmla="*/ 502 w 1743"/>
                  <a:gd name="T19" fmla="*/ 184 h 2115"/>
                  <a:gd name="T20" fmla="*/ 502 w 1743"/>
                  <a:gd name="T21" fmla="*/ 1445 h 2115"/>
                  <a:gd name="T22" fmla="*/ 889 w 1743"/>
                  <a:gd name="T23" fmla="*/ 1890 h 2115"/>
                  <a:gd name="T24" fmla="*/ 1258 w 1743"/>
                  <a:gd name="T25" fmla="*/ 1445 h 2115"/>
                  <a:gd name="T26" fmla="*/ 1258 w 1743"/>
                  <a:gd name="T27" fmla="*/ 184 h 2115"/>
                  <a:gd name="T28" fmla="*/ 1116 w 1743"/>
                  <a:gd name="T29" fmla="*/ 0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43" h="2115">
                    <a:moveTo>
                      <a:pt x="1116" y="0"/>
                    </a:moveTo>
                    <a:cubicBezTo>
                      <a:pt x="1743" y="0"/>
                      <a:pt x="1743" y="0"/>
                      <a:pt x="1743" y="0"/>
                    </a:cubicBezTo>
                    <a:cubicBezTo>
                      <a:pt x="1743" y="0"/>
                      <a:pt x="1609" y="71"/>
                      <a:pt x="1609" y="184"/>
                    </a:cubicBezTo>
                    <a:cubicBezTo>
                      <a:pt x="1609" y="1445"/>
                      <a:pt x="1609" y="1445"/>
                      <a:pt x="1609" y="1445"/>
                    </a:cubicBezTo>
                    <a:cubicBezTo>
                      <a:pt x="1608" y="1957"/>
                      <a:pt x="1183" y="2115"/>
                      <a:pt x="889" y="2115"/>
                    </a:cubicBezTo>
                    <a:cubicBezTo>
                      <a:pt x="596" y="2115"/>
                      <a:pt x="138" y="1955"/>
                      <a:pt x="138" y="1445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9" y="71"/>
                      <a:pt x="0" y="0"/>
                      <a:pt x="0" y="0"/>
                    </a:cubicBezTo>
                    <a:cubicBezTo>
                      <a:pt x="645" y="0"/>
                      <a:pt x="645" y="0"/>
                      <a:pt x="645" y="0"/>
                    </a:cubicBezTo>
                    <a:cubicBezTo>
                      <a:pt x="645" y="0"/>
                      <a:pt x="502" y="69"/>
                      <a:pt x="502" y="184"/>
                    </a:cubicBezTo>
                    <a:cubicBezTo>
                      <a:pt x="502" y="1445"/>
                      <a:pt x="502" y="1445"/>
                      <a:pt x="502" y="1445"/>
                    </a:cubicBezTo>
                    <a:cubicBezTo>
                      <a:pt x="502" y="1714"/>
                      <a:pt x="680" y="1890"/>
                      <a:pt x="889" y="1890"/>
                    </a:cubicBezTo>
                    <a:cubicBezTo>
                      <a:pt x="1098" y="1890"/>
                      <a:pt x="1257" y="1707"/>
                      <a:pt x="1258" y="1445"/>
                    </a:cubicBezTo>
                    <a:cubicBezTo>
                      <a:pt x="1258" y="184"/>
                      <a:pt x="1258" y="184"/>
                      <a:pt x="1258" y="184"/>
                    </a:cubicBezTo>
                    <a:cubicBezTo>
                      <a:pt x="1258" y="71"/>
                      <a:pt x="1116" y="0"/>
                      <a:pt x="111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gray">
              <a:xfrm>
                <a:off x="2241" y="1171"/>
                <a:ext cx="352" cy="424"/>
              </a:xfrm>
              <a:custGeom>
                <a:avLst/>
                <a:gdLst>
                  <a:gd name="T0" fmla="*/ 1122 w 1760"/>
                  <a:gd name="T1" fmla="*/ 0 h 2120"/>
                  <a:gd name="T2" fmla="*/ 1760 w 1760"/>
                  <a:gd name="T3" fmla="*/ 0 h 2120"/>
                  <a:gd name="T4" fmla="*/ 1625 w 1760"/>
                  <a:gd name="T5" fmla="*/ 186 h 2120"/>
                  <a:gd name="T6" fmla="*/ 1624 w 1760"/>
                  <a:gd name="T7" fmla="*/ 1444 h 2120"/>
                  <a:gd name="T8" fmla="*/ 882 w 1760"/>
                  <a:gd name="T9" fmla="*/ 2120 h 2120"/>
                  <a:gd name="T10" fmla="*/ 131 w 1760"/>
                  <a:gd name="T11" fmla="*/ 1444 h 2120"/>
                  <a:gd name="T12" fmla="*/ 130 w 1760"/>
                  <a:gd name="T13" fmla="*/ 186 h 2120"/>
                  <a:gd name="T14" fmla="*/ 0 w 1760"/>
                  <a:gd name="T15" fmla="*/ 0 h 2120"/>
                  <a:gd name="T16" fmla="*/ 645 w 1760"/>
                  <a:gd name="T17" fmla="*/ 0 h 2120"/>
                  <a:gd name="T18" fmla="*/ 496 w 1760"/>
                  <a:gd name="T19" fmla="*/ 186 h 2120"/>
                  <a:gd name="T20" fmla="*/ 495 w 1760"/>
                  <a:gd name="T21" fmla="*/ 1444 h 2120"/>
                  <a:gd name="T22" fmla="*/ 882 w 1760"/>
                  <a:gd name="T23" fmla="*/ 1895 h 2120"/>
                  <a:gd name="T24" fmla="*/ 1258 w 1760"/>
                  <a:gd name="T25" fmla="*/ 1444 h 2120"/>
                  <a:gd name="T26" fmla="*/ 1259 w 1760"/>
                  <a:gd name="T27" fmla="*/ 186 h 2120"/>
                  <a:gd name="T28" fmla="*/ 1122 w 1760"/>
                  <a:gd name="T29" fmla="*/ 0 h 2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60" h="2120">
                    <a:moveTo>
                      <a:pt x="1122" y="0"/>
                    </a:moveTo>
                    <a:cubicBezTo>
                      <a:pt x="1760" y="0"/>
                      <a:pt x="1760" y="0"/>
                      <a:pt x="1760" y="0"/>
                    </a:cubicBezTo>
                    <a:cubicBezTo>
                      <a:pt x="1760" y="0"/>
                      <a:pt x="1625" y="74"/>
                      <a:pt x="1625" y="186"/>
                    </a:cubicBezTo>
                    <a:cubicBezTo>
                      <a:pt x="1625" y="186"/>
                      <a:pt x="1624" y="1444"/>
                      <a:pt x="1624" y="1444"/>
                    </a:cubicBezTo>
                    <a:cubicBezTo>
                      <a:pt x="1624" y="1959"/>
                      <a:pt x="1179" y="2120"/>
                      <a:pt x="882" y="2120"/>
                    </a:cubicBezTo>
                    <a:cubicBezTo>
                      <a:pt x="589" y="2120"/>
                      <a:pt x="131" y="1956"/>
                      <a:pt x="131" y="1444"/>
                    </a:cubicBezTo>
                    <a:cubicBezTo>
                      <a:pt x="130" y="186"/>
                      <a:pt x="130" y="186"/>
                      <a:pt x="130" y="186"/>
                    </a:cubicBezTo>
                    <a:cubicBezTo>
                      <a:pt x="130" y="73"/>
                      <a:pt x="0" y="0"/>
                      <a:pt x="0" y="0"/>
                    </a:cubicBezTo>
                    <a:cubicBezTo>
                      <a:pt x="645" y="0"/>
                      <a:pt x="645" y="0"/>
                      <a:pt x="645" y="0"/>
                    </a:cubicBezTo>
                    <a:cubicBezTo>
                      <a:pt x="645" y="0"/>
                      <a:pt x="496" y="73"/>
                      <a:pt x="496" y="186"/>
                    </a:cubicBezTo>
                    <a:cubicBezTo>
                      <a:pt x="495" y="1444"/>
                      <a:pt x="495" y="1444"/>
                      <a:pt x="495" y="1444"/>
                    </a:cubicBezTo>
                    <a:cubicBezTo>
                      <a:pt x="495" y="1710"/>
                      <a:pt x="673" y="1894"/>
                      <a:pt x="882" y="1895"/>
                    </a:cubicBezTo>
                    <a:cubicBezTo>
                      <a:pt x="1091" y="1896"/>
                      <a:pt x="1258" y="1708"/>
                      <a:pt x="1258" y="1444"/>
                    </a:cubicBezTo>
                    <a:cubicBezTo>
                      <a:pt x="1259" y="186"/>
                      <a:pt x="1259" y="186"/>
                      <a:pt x="1259" y="186"/>
                    </a:cubicBezTo>
                    <a:cubicBezTo>
                      <a:pt x="1259" y="73"/>
                      <a:pt x="1122" y="0"/>
                      <a:pt x="112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gray">
              <a:xfrm>
                <a:off x="3193" y="1162"/>
                <a:ext cx="268" cy="433"/>
              </a:xfrm>
              <a:custGeom>
                <a:avLst/>
                <a:gdLst>
                  <a:gd name="T0" fmla="*/ 1152 w 1341"/>
                  <a:gd name="T1" fmla="*/ 375 h 2163"/>
                  <a:gd name="T2" fmla="*/ 800 w 1341"/>
                  <a:gd name="T3" fmla="*/ 216 h 2163"/>
                  <a:gd name="T4" fmla="*/ 396 w 1341"/>
                  <a:gd name="T5" fmla="*/ 531 h 2163"/>
                  <a:gd name="T6" fmla="*/ 782 w 1341"/>
                  <a:gd name="T7" fmla="*/ 922 h 2163"/>
                  <a:gd name="T8" fmla="*/ 1340 w 1341"/>
                  <a:gd name="T9" fmla="*/ 1550 h 2163"/>
                  <a:gd name="T10" fmla="*/ 511 w 1341"/>
                  <a:gd name="T11" fmla="*/ 2163 h 2163"/>
                  <a:gd name="T12" fmla="*/ 121 w 1341"/>
                  <a:gd name="T13" fmla="*/ 2109 h 2163"/>
                  <a:gd name="T14" fmla="*/ 0 w 1341"/>
                  <a:gd name="T15" fmla="*/ 1709 h 2163"/>
                  <a:gd name="T16" fmla="*/ 517 w 1341"/>
                  <a:gd name="T17" fmla="*/ 1936 h 2163"/>
                  <a:gd name="T18" fmla="*/ 983 w 1341"/>
                  <a:gd name="T19" fmla="*/ 1594 h 2163"/>
                  <a:gd name="T20" fmla="*/ 36 w 1341"/>
                  <a:gd name="T21" fmla="*/ 573 h 2163"/>
                  <a:gd name="T22" fmla="*/ 765 w 1341"/>
                  <a:gd name="T23" fmla="*/ 0 h 2163"/>
                  <a:gd name="T24" fmla="*/ 1153 w 1341"/>
                  <a:gd name="T25" fmla="*/ 53 h 2163"/>
                  <a:gd name="T26" fmla="*/ 1152 w 1341"/>
                  <a:gd name="T27" fmla="*/ 375 h 2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1" h="2163">
                    <a:moveTo>
                      <a:pt x="1152" y="375"/>
                    </a:moveTo>
                    <a:cubicBezTo>
                      <a:pt x="1152" y="375"/>
                      <a:pt x="1062" y="217"/>
                      <a:pt x="800" y="216"/>
                    </a:cubicBezTo>
                    <a:cubicBezTo>
                      <a:pt x="539" y="215"/>
                      <a:pt x="396" y="353"/>
                      <a:pt x="396" y="531"/>
                    </a:cubicBezTo>
                    <a:cubicBezTo>
                      <a:pt x="395" y="733"/>
                      <a:pt x="547" y="809"/>
                      <a:pt x="782" y="922"/>
                    </a:cubicBezTo>
                    <a:cubicBezTo>
                      <a:pt x="1005" y="1029"/>
                      <a:pt x="1341" y="1177"/>
                      <a:pt x="1340" y="1550"/>
                    </a:cubicBezTo>
                    <a:cubicBezTo>
                      <a:pt x="1339" y="1884"/>
                      <a:pt x="1042" y="2163"/>
                      <a:pt x="511" y="2163"/>
                    </a:cubicBezTo>
                    <a:cubicBezTo>
                      <a:pt x="347" y="2163"/>
                      <a:pt x="121" y="2109"/>
                      <a:pt x="121" y="2109"/>
                    </a:cubicBezTo>
                    <a:cubicBezTo>
                      <a:pt x="0" y="1709"/>
                      <a:pt x="0" y="1709"/>
                      <a:pt x="0" y="1709"/>
                    </a:cubicBezTo>
                    <a:cubicBezTo>
                      <a:pt x="112" y="1819"/>
                      <a:pt x="312" y="1936"/>
                      <a:pt x="517" y="1936"/>
                    </a:cubicBezTo>
                    <a:cubicBezTo>
                      <a:pt x="729" y="1936"/>
                      <a:pt x="983" y="1805"/>
                      <a:pt x="983" y="1594"/>
                    </a:cubicBezTo>
                    <a:cubicBezTo>
                      <a:pt x="983" y="1187"/>
                      <a:pt x="36" y="1255"/>
                      <a:pt x="36" y="573"/>
                    </a:cubicBezTo>
                    <a:cubicBezTo>
                      <a:pt x="36" y="339"/>
                      <a:pt x="199" y="0"/>
                      <a:pt x="765" y="0"/>
                    </a:cubicBezTo>
                    <a:cubicBezTo>
                      <a:pt x="948" y="0"/>
                      <a:pt x="1153" y="53"/>
                      <a:pt x="1153" y="53"/>
                    </a:cubicBezTo>
                    <a:lnTo>
                      <a:pt x="1152" y="3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369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99" name="Picture 27" descr="C_Gray_24_L150のコピー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1"/>
            <a:ext cx="9144000" cy="1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3367" y="1081088"/>
            <a:ext cx="86455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第１レベル第１レベル第１レベル第１レベル第１レベル第１レベル第１レベル第１レベル第１レベル第１レベル第１レベル第１レベル</a:t>
            </a:r>
          </a:p>
          <a:p>
            <a:pPr lvl="1"/>
            <a:r>
              <a:rPr lang="ja-JP" altLang="en-US" dirty="0" smtClean="0"/>
              <a:t>第２レベル第２レベル第２レベル第２レベル第２レベル第２レベル第２レベル第２レベル第２レベル第２レベル第２レベル第２レベル第２レベル第２レベル第２レベル</a:t>
            </a:r>
          </a:p>
          <a:p>
            <a:pPr lvl="2"/>
            <a:r>
              <a:rPr lang="ja-JP" altLang="en-US" dirty="0" smtClean="0"/>
              <a:t>第３レベル第３レベル第３レベル第３レベル第３レベル第３レベル第３レベル第３レベル第３レベル第３レベル第３レベル第３レベル第３レベル第３レベル第３レベル第３レベル第３レベル第３レベル第３レベル第３レベル第３レベル第３レベル第３レベル</a:t>
            </a:r>
          </a:p>
          <a:p>
            <a:pPr lvl="3"/>
            <a:r>
              <a:rPr lang="ja-JP" altLang="en-US" dirty="0" smtClean="0"/>
              <a:t>第４レベル第４レベル第４レベル第４レベル第４レベル第４レベル第４レベル第４レベル第４レベル第４レベル第４レベル第４レベル第４レベル第４レベル第４レベル第４レベル第４レベル第４レベル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33367" y="128590"/>
            <a:ext cx="75644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932363" y="4937125"/>
            <a:ext cx="396081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fontAlgn="base">
              <a:defRPr kumimoji="0" sz="7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300538" y="4938713"/>
            <a:ext cx="5397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2145D5DA-CF11-4C66-BB26-5DC06B07024B}" type="slidenum">
              <a:rPr lang="de-DE" altLang="ja-JP" smtClean="0"/>
              <a:pPr/>
              <a:t>‹#›</a:t>
            </a:fld>
            <a:endParaRPr lang="de-DE" altLang="ja-JP"/>
          </a:p>
        </p:txBody>
      </p:sp>
      <p:grpSp>
        <p:nvGrpSpPr>
          <p:cNvPr id="361484" name="Group 12"/>
          <p:cNvGrpSpPr>
            <a:grpSpLocks noChangeAspect="1"/>
          </p:cNvGrpSpPr>
          <p:nvPr userDrawn="1"/>
        </p:nvGrpSpPr>
        <p:grpSpPr bwMode="auto">
          <a:xfrm>
            <a:off x="7607300" y="114302"/>
            <a:ext cx="1417638" cy="792163"/>
            <a:chOff x="4792" y="72"/>
            <a:chExt cx="893" cy="499"/>
          </a:xfrm>
        </p:grpSpPr>
        <p:sp>
          <p:nvSpPr>
            <p:cNvPr id="361483" name="AutoShape 11"/>
            <p:cNvSpPr>
              <a:spLocks noChangeAspect="1" noChangeArrowheads="1" noTextEdit="1"/>
            </p:cNvSpPr>
            <p:nvPr userDrawn="1"/>
          </p:nvSpPr>
          <p:spPr bwMode="gray">
            <a:xfrm>
              <a:off x="4792" y="72"/>
              <a:ext cx="893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61485" name="Freeform 13"/>
            <p:cNvSpPr>
              <a:spLocks/>
            </p:cNvSpPr>
            <p:nvPr userDrawn="1"/>
          </p:nvSpPr>
          <p:spPr bwMode="gray">
            <a:xfrm>
              <a:off x="5232" y="157"/>
              <a:ext cx="113" cy="88"/>
            </a:xfrm>
            <a:custGeom>
              <a:avLst/>
              <a:gdLst>
                <a:gd name="T0" fmla="*/ 961 w 2365"/>
                <a:gd name="T1" fmla="*/ 764 h 1825"/>
                <a:gd name="T2" fmla="*/ 599 w 2365"/>
                <a:gd name="T3" fmla="*/ 642 h 1825"/>
                <a:gd name="T4" fmla="*/ 1 w 2365"/>
                <a:gd name="T5" fmla="*/ 1235 h 1825"/>
                <a:gd name="T6" fmla="*/ 599 w 2365"/>
                <a:gd name="T7" fmla="*/ 1825 h 1825"/>
                <a:gd name="T8" fmla="*/ 1053 w 2365"/>
                <a:gd name="T9" fmla="*/ 1619 h 1825"/>
                <a:gd name="T10" fmla="*/ 1053 w 2365"/>
                <a:gd name="T11" fmla="*/ 1293 h 1825"/>
                <a:gd name="T12" fmla="*/ 771 w 2365"/>
                <a:gd name="T13" fmla="*/ 1568 h 1825"/>
                <a:gd name="T14" fmla="*/ 599 w 2365"/>
                <a:gd name="T15" fmla="*/ 1604 h 1825"/>
                <a:gd name="T16" fmla="*/ 225 w 2365"/>
                <a:gd name="T17" fmla="*/ 1235 h 1825"/>
                <a:gd name="T18" fmla="*/ 599 w 2365"/>
                <a:gd name="T19" fmla="*/ 863 h 1825"/>
                <a:gd name="T20" fmla="*/ 861 w 2365"/>
                <a:gd name="T21" fmla="*/ 972 h 1825"/>
                <a:gd name="T22" fmla="*/ 1093 w 2365"/>
                <a:gd name="T23" fmla="*/ 1239 h 1825"/>
                <a:gd name="T24" fmla="*/ 1630 w 2365"/>
                <a:gd name="T25" fmla="*/ 1473 h 1825"/>
                <a:gd name="T26" fmla="*/ 2365 w 2365"/>
                <a:gd name="T27" fmla="*/ 741 h 1825"/>
                <a:gd name="T28" fmla="*/ 1630 w 2365"/>
                <a:gd name="T29" fmla="*/ 0 h 1825"/>
                <a:gd name="T30" fmla="*/ 1053 w 2365"/>
                <a:gd name="T31" fmla="*/ 295 h 1825"/>
                <a:gd name="T32" fmla="*/ 1053 w 2365"/>
                <a:gd name="T33" fmla="*/ 735 h 1825"/>
                <a:gd name="T34" fmla="*/ 1630 w 2365"/>
                <a:gd name="T35" fmla="*/ 232 h 1825"/>
                <a:gd name="T36" fmla="*/ 2134 w 2365"/>
                <a:gd name="T37" fmla="*/ 741 h 1825"/>
                <a:gd name="T38" fmla="*/ 1630 w 2365"/>
                <a:gd name="T39" fmla="*/ 1245 h 1825"/>
                <a:gd name="T40" fmla="*/ 1303 w 2365"/>
                <a:gd name="T41" fmla="*/ 1125 h 1825"/>
                <a:gd name="T42" fmla="*/ 961 w 2365"/>
                <a:gd name="T43" fmla="*/ 764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61486" name="Freeform 14"/>
            <p:cNvSpPr>
              <a:spLocks/>
            </p:cNvSpPr>
            <p:nvPr userDrawn="1"/>
          </p:nvSpPr>
          <p:spPr bwMode="gray">
            <a:xfrm>
              <a:off x="5046" y="253"/>
              <a:ext cx="78" cy="127"/>
            </a:xfrm>
            <a:custGeom>
              <a:avLst/>
              <a:gdLst>
                <a:gd name="T0" fmla="*/ 0 w 1624"/>
                <a:gd name="T1" fmla="*/ 0 h 2651"/>
                <a:gd name="T2" fmla="*/ 1624 w 1624"/>
                <a:gd name="T3" fmla="*/ 0 h 2651"/>
                <a:gd name="T4" fmla="*/ 1624 w 1624"/>
                <a:gd name="T5" fmla="*/ 452 h 2651"/>
                <a:gd name="T6" fmla="*/ 1365 w 1624"/>
                <a:gd name="T7" fmla="*/ 273 h 2651"/>
                <a:gd name="T8" fmla="*/ 613 w 1624"/>
                <a:gd name="T9" fmla="*/ 273 h 2651"/>
                <a:gd name="T10" fmla="*/ 613 w 1624"/>
                <a:gd name="T11" fmla="*/ 1053 h 2651"/>
                <a:gd name="T12" fmla="*/ 1428 w 1624"/>
                <a:gd name="T13" fmla="*/ 1053 h 2651"/>
                <a:gd name="T14" fmla="*/ 1428 w 1624"/>
                <a:gd name="T15" fmla="*/ 1467 h 2651"/>
                <a:gd name="T16" fmla="*/ 1205 w 1624"/>
                <a:gd name="T17" fmla="*/ 1335 h 2651"/>
                <a:gd name="T18" fmla="*/ 613 w 1624"/>
                <a:gd name="T19" fmla="*/ 1335 h 2651"/>
                <a:gd name="T20" fmla="*/ 613 w 1624"/>
                <a:gd name="T21" fmla="*/ 2401 h 2651"/>
                <a:gd name="T22" fmla="*/ 784 w 1624"/>
                <a:gd name="T23" fmla="*/ 2651 h 2651"/>
                <a:gd name="T24" fmla="*/ 11 w 1624"/>
                <a:gd name="T25" fmla="*/ 2651 h 2651"/>
                <a:gd name="T26" fmla="*/ 173 w 1624"/>
                <a:gd name="T27" fmla="*/ 2401 h 2651"/>
                <a:gd name="T28" fmla="*/ 173 w 1624"/>
                <a:gd name="T29" fmla="*/ 278 h 2651"/>
                <a:gd name="T30" fmla="*/ 0 w 1624"/>
                <a:gd name="T31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61487" name="Freeform 15"/>
            <p:cNvSpPr>
              <a:spLocks/>
            </p:cNvSpPr>
            <p:nvPr userDrawn="1"/>
          </p:nvSpPr>
          <p:spPr bwMode="gray">
            <a:xfrm>
              <a:off x="5231" y="253"/>
              <a:ext cx="51" cy="178"/>
            </a:xfrm>
            <a:custGeom>
              <a:avLst/>
              <a:gdLst>
                <a:gd name="T0" fmla="*/ 246 w 1072"/>
                <a:gd name="T1" fmla="*/ 0 h 3696"/>
                <a:gd name="T2" fmla="*/ 1072 w 1072"/>
                <a:gd name="T3" fmla="*/ 0 h 3696"/>
                <a:gd name="T4" fmla="*/ 887 w 1072"/>
                <a:gd name="T5" fmla="*/ 230 h 3696"/>
                <a:gd name="T6" fmla="*/ 887 w 1072"/>
                <a:gd name="T7" fmla="*/ 2717 h 3696"/>
                <a:gd name="T8" fmla="*/ 0 w 1072"/>
                <a:gd name="T9" fmla="*/ 3693 h 3696"/>
                <a:gd name="T10" fmla="*/ 423 w 1072"/>
                <a:gd name="T11" fmla="*/ 2717 h 3696"/>
                <a:gd name="T12" fmla="*/ 423 w 1072"/>
                <a:gd name="T13" fmla="*/ 230 h 3696"/>
                <a:gd name="T14" fmla="*/ 246 w 1072"/>
                <a:gd name="T15" fmla="*/ 0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61488" name="Freeform 16"/>
            <p:cNvSpPr>
              <a:spLocks/>
            </p:cNvSpPr>
            <p:nvPr userDrawn="1"/>
          </p:nvSpPr>
          <p:spPr bwMode="gray">
            <a:xfrm>
              <a:off x="5288" y="253"/>
              <a:ext cx="40" cy="127"/>
            </a:xfrm>
            <a:custGeom>
              <a:avLst/>
              <a:gdLst>
                <a:gd name="T0" fmla="*/ 0 w 828"/>
                <a:gd name="T1" fmla="*/ 0 h 2653"/>
                <a:gd name="T2" fmla="*/ 828 w 828"/>
                <a:gd name="T3" fmla="*/ 0 h 2653"/>
                <a:gd name="T4" fmla="*/ 645 w 828"/>
                <a:gd name="T5" fmla="*/ 235 h 2653"/>
                <a:gd name="T6" fmla="*/ 645 w 828"/>
                <a:gd name="T7" fmla="*/ 2401 h 2653"/>
                <a:gd name="T8" fmla="*/ 828 w 828"/>
                <a:gd name="T9" fmla="*/ 2653 h 2653"/>
                <a:gd name="T10" fmla="*/ 0 w 828"/>
                <a:gd name="T11" fmla="*/ 2653 h 2653"/>
                <a:gd name="T12" fmla="*/ 184 w 828"/>
                <a:gd name="T13" fmla="*/ 2401 h 2653"/>
                <a:gd name="T14" fmla="*/ 184 w 828"/>
                <a:gd name="T15" fmla="*/ 235 h 2653"/>
                <a:gd name="T16" fmla="*/ 0 w 828"/>
                <a:gd name="T17" fmla="*/ 0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61489" name="Freeform 17"/>
            <p:cNvSpPr>
              <a:spLocks/>
            </p:cNvSpPr>
            <p:nvPr userDrawn="1"/>
          </p:nvSpPr>
          <p:spPr bwMode="gray">
            <a:xfrm>
              <a:off x="5328" y="253"/>
              <a:ext cx="95" cy="127"/>
            </a:xfrm>
            <a:custGeom>
              <a:avLst/>
              <a:gdLst>
                <a:gd name="T0" fmla="*/ 161 w 1984"/>
                <a:gd name="T1" fmla="*/ 0 h 2651"/>
                <a:gd name="T2" fmla="*/ 1984 w 1984"/>
                <a:gd name="T3" fmla="*/ 0 h 2651"/>
                <a:gd name="T4" fmla="*/ 1829 w 1984"/>
                <a:gd name="T5" fmla="*/ 482 h 2651"/>
                <a:gd name="T6" fmla="*/ 1607 w 1984"/>
                <a:gd name="T7" fmla="*/ 279 h 2651"/>
                <a:gd name="T8" fmla="*/ 1229 w 1984"/>
                <a:gd name="T9" fmla="*/ 279 h 2651"/>
                <a:gd name="T10" fmla="*/ 1229 w 1984"/>
                <a:gd name="T11" fmla="*/ 2401 h 2651"/>
                <a:gd name="T12" fmla="*/ 1407 w 1984"/>
                <a:gd name="T13" fmla="*/ 2651 h 2651"/>
                <a:gd name="T14" fmla="*/ 595 w 1984"/>
                <a:gd name="T15" fmla="*/ 2651 h 2651"/>
                <a:gd name="T16" fmla="*/ 771 w 1984"/>
                <a:gd name="T17" fmla="*/ 2401 h 2651"/>
                <a:gd name="T18" fmla="*/ 771 w 1984"/>
                <a:gd name="T19" fmla="*/ 279 h 2651"/>
                <a:gd name="T20" fmla="*/ 315 w 1984"/>
                <a:gd name="T21" fmla="*/ 279 h 2651"/>
                <a:gd name="T22" fmla="*/ 0 w 1984"/>
                <a:gd name="T23" fmla="*/ 522 h 2651"/>
                <a:gd name="T24" fmla="*/ 161 w 1984"/>
                <a:gd name="T25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61490" name="Freeform 18"/>
            <p:cNvSpPr>
              <a:spLocks/>
            </p:cNvSpPr>
            <p:nvPr userDrawn="1"/>
          </p:nvSpPr>
          <p:spPr bwMode="gray">
            <a:xfrm>
              <a:off x="5501" y="253"/>
              <a:ext cx="107" cy="129"/>
            </a:xfrm>
            <a:custGeom>
              <a:avLst/>
              <a:gdLst>
                <a:gd name="T0" fmla="*/ 1420 w 2219"/>
                <a:gd name="T1" fmla="*/ 0 h 2693"/>
                <a:gd name="T2" fmla="*/ 2219 w 2219"/>
                <a:gd name="T3" fmla="*/ 0 h 2693"/>
                <a:gd name="T4" fmla="*/ 2048 w 2219"/>
                <a:gd name="T5" fmla="*/ 234 h 2693"/>
                <a:gd name="T6" fmla="*/ 2048 w 2219"/>
                <a:gd name="T7" fmla="*/ 1840 h 2693"/>
                <a:gd name="T8" fmla="*/ 1131 w 2219"/>
                <a:gd name="T9" fmla="*/ 2693 h 2693"/>
                <a:gd name="T10" fmla="*/ 176 w 2219"/>
                <a:gd name="T11" fmla="*/ 1840 h 2693"/>
                <a:gd name="T12" fmla="*/ 176 w 2219"/>
                <a:gd name="T13" fmla="*/ 234 h 2693"/>
                <a:gd name="T14" fmla="*/ 0 w 2219"/>
                <a:gd name="T15" fmla="*/ 0 h 2693"/>
                <a:gd name="T16" fmla="*/ 821 w 2219"/>
                <a:gd name="T17" fmla="*/ 0 h 2693"/>
                <a:gd name="T18" fmla="*/ 638 w 2219"/>
                <a:gd name="T19" fmla="*/ 234 h 2693"/>
                <a:gd name="T20" fmla="*/ 638 w 2219"/>
                <a:gd name="T21" fmla="*/ 1840 h 2693"/>
                <a:gd name="T22" fmla="*/ 1131 w 2219"/>
                <a:gd name="T23" fmla="*/ 2406 h 2693"/>
                <a:gd name="T24" fmla="*/ 1601 w 2219"/>
                <a:gd name="T25" fmla="*/ 1840 h 2693"/>
                <a:gd name="T26" fmla="*/ 1601 w 2219"/>
                <a:gd name="T27" fmla="*/ 234 h 2693"/>
                <a:gd name="T28" fmla="*/ 1420 w 2219"/>
                <a:gd name="T29" fmla="*/ 0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61491" name="Freeform 19"/>
            <p:cNvSpPr>
              <a:spLocks/>
            </p:cNvSpPr>
            <p:nvPr userDrawn="1"/>
          </p:nvSpPr>
          <p:spPr bwMode="gray">
            <a:xfrm>
              <a:off x="5128" y="253"/>
              <a:ext cx="107" cy="130"/>
            </a:xfrm>
            <a:custGeom>
              <a:avLst/>
              <a:gdLst>
                <a:gd name="T0" fmla="*/ 1427 w 2240"/>
                <a:gd name="T1" fmla="*/ 0 h 2700"/>
                <a:gd name="T2" fmla="*/ 2240 w 2240"/>
                <a:gd name="T3" fmla="*/ 0 h 2700"/>
                <a:gd name="T4" fmla="*/ 2068 w 2240"/>
                <a:gd name="T5" fmla="*/ 237 h 2700"/>
                <a:gd name="T6" fmla="*/ 2067 w 2240"/>
                <a:gd name="T7" fmla="*/ 1838 h 2700"/>
                <a:gd name="T8" fmla="*/ 1122 w 2240"/>
                <a:gd name="T9" fmla="*/ 2700 h 2700"/>
                <a:gd name="T10" fmla="*/ 166 w 2240"/>
                <a:gd name="T11" fmla="*/ 1838 h 2700"/>
                <a:gd name="T12" fmla="*/ 166 w 2240"/>
                <a:gd name="T13" fmla="*/ 237 h 2700"/>
                <a:gd name="T14" fmla="*/ 0 w 2240"/>
                <a:gd name="T15" fmla="*/ 0 h 2700"/>
                <a:gd name="T16" fmla="*/ 821 w 2240"/>
                <a:gd name="T17" fmla="*/ 0 h 2700"/>
                <a:gd name="T18" fmla="*/ 631 w 2240"/>
                <a:gd name="T19" fmla="*/ 237 h 2700"/>
                <a:gd name="T20" fmla="*/ 630 w 2240"/>
                <a:gd name="T21" fmla="*/ 1838 h 2700"/>
                <a:gd name="T22" fmla="*/ 1122 w 2240"/>
                <a:gd name="T23" fmla="*/ 2413 h 2700"/>
                <a:gd name="T24" fmla="*/ 1602 w 2240"/>
                <a:gd name="T25" fmla="*/ 1838 h 2700"/>
                <a:gd name="T26" fmla="*/ 1603 w 2240"/>
                <a:gd name="T27" fmla="*/ 237 h 2700"/>
                <a:gd name="T28" fmla="*/ 1427 w 2240"/>
                <a:gd name="T29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61492" name="Freeform 20"/>
            <p:cNvSpPr>
              <a:spLocks/>
            </p:cNvSpPr>
            <p:nvPr userDrawn="1"/>
          </p:nvSpPr>
          <p:spPr bwMode="gray">
            <a:xfrm>
              <a:off x="5419" y="250"/>
              <a:ext cx="82" cy="133"/>
            </a:xfrm>
            <a:custGeom>
              <a:avLst/>
              <a:gdLst>
                <a:gd name="T0" fmla="*/ 1467 w 1707"/>
                <a:gd name="T1" fmla="*/ 479 h 2755"/>
                <a:gd name="T2" fmla="*/ 1019 w 1707"/>
                <a:gd name="T3" fmla="*/ 276 h 2755"/>
                <a:gd name="T4" fmla="*/ 504 w 1707"/>
                <a:gd name="T5" fmla="*/ 677 h 2755"/>
                <a:gd name="T6" fmla="*/ 995 w 1707"/>
                <a:gd name="T7" fmla="*/ 1174 h 2755"/>
                <a:gd name="T8" fmla="*/ 1705 w 1707"/>
                <a:gd name="T9" fmla="*/ 1974 h 2755"/>
                <a:gd name="T10" fmla="*/ 651 w 1707"/>
                <a:gd name="T11" fmla="*/ 2755 h 2755"/>
                <a:gd name="T12" fmla="*/ 155 w 1707"/>
                <a:gd name="T13" fmla="*/ 2686 h 2755"/>
                <a:gd name="T14" fmla="*/ 0 w 1707"/>
                <a:gd name="T15" fmla="*/ 2177 h 2755"/>
                <a:gd name="T16" fmla="*/ 658 w 1707"/>
                <a:gd name="T17" fmla="*/ 2466 h 2755"/>
                <a:gd name="T18" fmla="*/ 1252 w 1707"/>
                <a:gd name="T19" fmla="*/ 2030 h 2755"/>
                <a:gd name="T20" fmla="*/ 46 w 1707"/>
                <a:gd name="T21" fmla="*/ 731 h 2755"/>
                <a:gd name="T22" fmla="*/ 973 w 1707"/>
                <a:gd name="T23" fmla="*/ 0 h 2755"/>
                <a:gd name="T24" fmla="*/ 1467 w 1707"/>
                <a:gd name="T25" fmla="*/ 69 h 2755"/>
                <a:gd name="T26" fmla="*/ 1467 w 1707"/>
                <a:gd name="T27" fmla="*/ 47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60" r:id="rId3"/>
    <p:sldLayoutId id="2147483662" r:id="rId4"/>
    <p:sldLayoutId id="2147483664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66700" indent="-266700" algn="l" defTabSz="809625" rtl="0" fontAlgn="ctr">
        <a:lnSpc>
          <a:spcPct val="110000"/>
        </a:lnSpc>
        <a:spcBef>
          <a:spcPct val="20000"/>
        </a:spcBef>
        <a:spcAft>
          <a:spcPct val="10000"/>
        </a:spcAft>
        <a:buClr>
          <a:srgbClr val="A30B1A"/>
        </a:buClr>
        <a:buFont typeface="Wingdings" pitchFamily="2" charset="2"/>
        <a:buChar char="n"/>
        <a:defRPr kumimoji="1" sz="2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14350" indent="-246063" algn="l" defTabSz="809625" rtl="0" fontAlgn="ctr">
        <a:lnSpc>
          <a:spcPct val="110000"/>
        </a:lnSpc>
        <a:spcBef>
          <a:spcPct val="20000"/>
        </a:spcBef>
        <a:spcAft>
          <a:spcPct val="10000"/>
        </a:spcAft>
        <a:buClr>
          <a:srgbClr val="87867E"/>
        </a:buClr>
        <a:buFont typeface="Wingdings" pitchFamily="2" charset="2"/>
        <a:buChar char="n"/>
        <a:defRPr kumimoji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536575" algn="l" defTabSz="809625" rtl="0" fontAlgn="ctr">
        <a:lnSpc>
          <a:spcPct val="110000"/>
        </a:lnSpc>
        <a:spcBef>
          <a:spcPct val="20000"/>
        </a:spcBef>
        <a:spcAft>
          <a:spcPct val="10000"/>
        </a:spcAft>
        <a:buClr>
          <a:srgbClr val="808080"/>
        </a:buClr>
        <a:buFont typeface="Wingdings" pitchFamily="2" charset="2"/>
        <a:defRPr kumimoji="1" sz="16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717550" indent="-136525" algn="l" defTabSz="809625" rtl="0" fontAlgn="base">
        <a:lnSpc>
          <a:spcPct val="110000"/>
        </a:lnSpc>
        <a:spcBef>
          <a:spcPct val="20000"/>
        </a:spcBef>
        <a:spcAft>
          <a:spcPct val="10000"/>
        </a:spcAft>
        <a:buClr>
          <a:srgbClr val="87867E"/>
        </a:buClr>
        <a:buSzPct val="50000"/>
        <a:buFont typeface="Wingdings" pitchFamily="2" charset="2"/>
        <a:buChar char="l"/>
        <a:defRPr kumimoji="1" sz="14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od4all.net/ja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えっ、そこまでわかるの！？企業の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つながり！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オープンデータ活用基盤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LOD4ALL</a:t>
            </a:r>
            <a:br>
              <a:rPr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3397731"/>
            <a:ext cx="3038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富士通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l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株式会社富士通研究所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329" y="268288"/>
            <a:ext cx="1962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富士通の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Zinrai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1182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39892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角丸四角形 73"/>
          <p:cNvSpPr/>
          <p:nvPr/>
        </p:nvSpPr>
        <p:spPr bwMode="gray">
          <a:xfrm>
            <a:off x="500702" y="3229579"/>
            <a:ext cx="5497799" cy="75139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オープンデータ基盤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</a:t>
            </a:r>
            <a:endParaRPr kumimoji="1" lang="en-GB" sz="1600" b="0" i="0" u="none" strike="noStrike" cap="none" normalizeH="0" baseline="0" dirty="0" err="1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8590"/>
            <a:ext cx="7564438" cy="625475"/>
          </a:xfrm>
        </p:spPr>
        <p:txBody>
          <a:bodyPr/>
          <a:lstStyle/>
          <a:p>
            <a:r>
              <a:rPr lang="en-US" altLang="ja-JP" dirty="0" smtClean="0"/>
              <a:t> RESAS</a:t>
            </a:r>
            <a:r>
              <a:rPr lang="ja-JP" altLang="en-US" dirty="0" smtClean="0"/>
              <a:t>データと</a:t>
            </a:r>
            <a:r>
              <a:rPr lang="ja-JP" altLang="en-US" dirty="0"/>
              <a:t>法人</a:t>
            </a:r>
            <a:r>
              <a:rPr lang="ja-JP" altLang="en-US" dirty="0" smtClean="0"/>
              <a:t>情報を活用</a:t>
            </a:r>
            <a:r>
              <a:rPr lang="ja-JP" altLang="en-US" dirty="0"/>
              <a:t>する</a:t>
            </a:r>
            <a:r>
              <a:rPr lang="ja-JP" altLang="en-US" dirty="0" smtClean="0"/>
              <a:t>全体像</a:t>
            </a:r>
            <a:endParaRPr lang="en-US" altLang="ja-JP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13112" y="865952"/>
            <a:ext cx="753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政府・自治体などのオープンデータを、法人番号を中心に紐付け、活用する。</a:t>
            </a:r>
            <a:endParaRPr kumimoji="1"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 bwMode="gray">
          <a:xfrm>
            <a:off x="7386534" y="1930632"/>
            <a:ext cx="1482080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 bwMode="gray">
          <a:xfrm>
            <a:off x="7234134" y="2074648"/>
            <a:ext cx="1482080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 bwMode="gray">
          <a:xfrm>
            <a:off x="7081734" y="2218664"/>
            <a:ext cx="1482080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 bwMode="gray">
          <a:xfrm>
            <a:off x="2267744" y="1420416"/>
            <a:ext cx="792088" cy="2697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経産省</a:t>
            </a:r>
            <a:endParaRPr kumimoji="1" lang="en-GB" sz="1400" b="0" i="0" u="none" strike="noStrike" cap="none" normalizeH="0" baseline="0" dirty="0" err="1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 bwMode="gray">
          <a:xfrm>
            <a:off x="5758612" y="1395695"/>
            <a:ext cx="914400" cy="4413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統計局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eStat</a:t>
            </a:r>
            <a:endParaRPr kumimoji="1" lang="en-GB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 bwMode="gray">
          <a:xfrm>
            <a:off x="2418201" y="2042983"/>
            <a:ext cx="2441832" cy="7013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</a:t>
            </a:r>
            <a:endParaRPr lang="en-US" altLang="ja-JP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インフォメーション</a:t>
            </a:r>
            <a:endParaRPr lang="en-US" altLang="ja-JP" sz="18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 bwMode="gray">
          <a:xfrm>
            <a:off x="6929334" y="2362680"/>
            <a:ext cx="1482080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自治体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法人情報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 bwMode="gray">
          <a:xfrm>
            <a:off x="4042177" y="1428038"/>
            <a:ext cx="1124507" cy="2621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prstDash val="solid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その他省庁</a:t>
            </a:r>
            <a:endParaRPr kumimoji="1" lang="en-GB" sz="1400" b="0" i="0" u="none" strike="noStrike" cap="none" normalizeH="0" baseline="0" dirty="0" err="1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 bwMode="gray">
          <a:xfrm>
            <a:off x="4947155" y="2150637"/>
            <a:ext cx="1051346" cy="5618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国税庁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法人番号</a:t>
            </a:r>
            <a:endParaRPr kumimoji="1" lang="en-US" altLang="ja-JP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公表システム</a:t>
            </a:r>
            <a:endParaRPr kumimoji="1" lang="en-GB" i="0" u="none" strike="noStrike" cap="none" normalizeH="0" baseline="30000" dirty="0" err="1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980201" y="1688972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データ取込</a:t>
            </a:r>
            <a:endParaRPr kumimoji="1" lang="en-GB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 bwMode="gray">
          <a:xfrm>
            <a:off x="3131844" y="1428038"/>
            <a:ext cx="822087" cy="2621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prstDash val="solid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総務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省</a:t>
            </a:r>
            <a:endParaRPr kumimoji="1" lang="en-GB" sz="1400" b="0" i="0" u="none" strike="noStrike" cap="none" normalizeH="0" baseline="0" dirty="0" err="1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 bwMode="gray">
          <a:xfrm>
            <a:off x="6757963" y="1412991"/>
            <a:ext cx="936104" cy="4240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EDINET</a:t>
            </a:r>
            <a:endParaRPr lang="en-GB" altLang="ja-JP" sz="1100" dirty="0" err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角丸四角形 59"/>
          <p:cNvSpPr/>
          <p:nvPr/>
        </p:nvSpPr>
        <p:spPr bwMode="gray">
          <a:xfrm>
            <a:off x="181903" y="1428038"/>
            <a:ext cx="1834156" cy="13341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内閣府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</a:t>
            </a:r>
            <a:r>
              <a:rPr lang="ja-JP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</a:t>
            </a:r>
            <a:endParaRPr lang="en-US" altLang="ja-JP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分析システム</a:t>
            </a:r>
            <a:endParaRPr lang="en-US" altLang="ja-JP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RESAS</a:t>
            </a:r>
            <a:endParaRPr kumimoji="1" lang="en-GB" sz="2400" i="0" u="none" strike="noStrike" cap="none" normalizeH="0" baseline="30000" dirty="0" err="1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2" name="直線矢印コネクタ 61"/>
          <p:cNvCxnSpPr/>
          <p:nvPr/>
        </p:nvCxnSpPr>
        <p:spPr bwMode="auto">
          <a:xfrm>
            <a:off x="4535894" y="1690172"/>
            <a:ext cx="0" cy="352812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50800" cap="flat" cmpd="sng" algn="ctr">
            <a:solidFill>
              <a:srgbClr val="57564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直線コネクタ 62"/>
          <p:cNvCxnSpPr/>
          <p:nvPr/>
        </p:nvCxnSpPr>
        <p:spPr bwMode="auto">
          <a:xfrm>
            <a:off x="3840924" y="1837045"/>
            <a:ext cx="457200" cy="0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19050" cap="flat" cmpd="sng" algn="ctr">
            <a:solidFill>
              <a:srgbClr val="57564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4" name="正方形/長方形 63"/>
          <p:cNvSpPr/>
          <p:nvPr/>
        </p:nvSpPr>
        <p:spPr bwMode="auto">
          <a:xfrm>
            <a:off x="107300" y="1348411"/>
            <a:ext cx="8857188" cy="1656183"/>
          </a:xfrm>
          <a:prstGeom prst="rect">
            <a:avLst/>
          </a:prstGeom>
          <a:noFill/>
          <a:ln w="19050" cap="flat" cmpd="sng" algn="ctr">
            <a:solidFill>
              <a:srgbClr val="57564F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7" name="円柱 66"/>
          <p:cNvSpPr/>
          <p:nvPr/>
        </p:nvSpPr>
        <p:spPr bwMode="gray">
          <a:xfrm>
            <a:off x="4642370" y="3412961"/>
            <a:ext cx="1207041" cy="533643"/>
          </a:xfrm>
          <a:prstGeom prst="can">
            <a:avLst/>
          </a:prstGeom>
          <a:solidFill>
            <a:srgbClr val="DAD9D6"/>
          </a:solidFill>
          <a:ln w="9525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</a:t>
            </a:r>
            <a:r>
              <a:rPr kumimoji="1" lang="en-US" altLang="ja-JP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LOD</a:t>
            </a:r>
            <a:endParaRPr kumimoji="1" lang="en-GB" sz="1800" b="0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555270" y="3698232"/>
            <a:ext cx="309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法人番号を中心に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統合した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</a:t>
            </a:r>
            <a:endParaRPr kumimoji="1" lang="en-GB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" name="角丸四角形 69"/>
          <p:cNvSpPr/>
          <p:nvPr/>
        </p:nvSpPr>
        <p:spPr bwMode="gray">
          <a:xfrm>
            <a:off x="7755396" y="3076600"/>
            <a:ext cx="1209092" cy="3373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地図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角丸四角形 70"/>
          <p:cNvSpPr/>
          <p:nvPr/>
        </p:nvSpPr>
        <p:spPr bwMode="gray">
          <a:xfrm>
            <a:off x="7745770" y="3478168"/>
            <a:ext cx="1209092" cy="474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</a:t>
            </a:r>
            <a:r>
              <a:rPr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140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オープンデータ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2" name="曲線コネクタ 71"/>
          <p:cNvCxnSpPr>
            <a:stCxn id="74" idx="3"/>
            <a:endCxn id="70" idx="1"/>
          </p:cNvCxnSpPr>
          <p:nvPr/>
        </p:nvCxnSpPr>
        <p:spPr bwMode="auto">
          <a:xfrm flipV="1">
            <a:off x="5998501" y="3245299"/>
            <a:ext cx="1756895" cy="359980"/>
          </a:xfrm>
          <a:prstGeom prst="curvedConnector3">
            <a:avLst>
              <a:gd name="adj1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曲線コネクタ 72"/>
          <p:cNvCxnSpPr>
            <a:stCxn id="74" idx="3"/>
            <a:endCxn id="71" idx="1"/>
          </p:cNvCxnSpPr>
          <p:nvPr/>
        </p:nvCxnSpPr>
        <p:spPr bwMode="auto">
          <a:xfrm>
            <a:off x="5998501" y="3605279"/>
            <a:ext cx="1747269" cy="109934"/>
          </a:xfrm>
          <a:prstGeom prst="curvedConnector3">
            <a:avLst>
              <a:gd name="adj1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75" name="Picture 2" descr="LOD4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29" y="3363478"/>
            <a:ext cx="1375371" cy="3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直線矢印コネクタ 81"/>
          <p:cNvCxnSpPr/>
          <p:nvPr/>
        </p:nvCxnSpPr>
        <p:spPr bwMode="auto">
          <a:xfrm>
            <a:off x="3543977" y="1700132"/>
            <a:ext cx="0" cy="352812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50800" cap="flat" cmpd="sng" algn="ctr">
            <a:solidFill>
              <a:srgbClr val="57564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直線矢印コネクタ 82"/>
          <p:cNvCxnSpPr/>
          <p:nvPr/>
        </p:nvCxnSpPr>
        <p:spPr bwMode="auto">
          <a:xfrm>
            <a:off x="2699792" y="1690172"/>
            <a:ext cx="0" cy="352812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50800" cap="flat" cmpd="sng" algn="ctr">
            <a:solidFill>
              <a:srgbClr val="57564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テキスト ボックス 67"/>
          <p:cNvSpPr txBox="1"/>
          <p:nvPr/>
        </p:nvSpPr>
        <p:spPr>
          <a:xfrm>
            <a:off x="5510513" y="3051133"/>
            <a:ext cx="80021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名寄せ／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番号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辞書</a:t>
            </a:r>
            <a:endParaRPr kumimoji="1" lang="en-GB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正方形/長方形 91"/>
          <p:cNvSpPr/>
          <p:nvPr/>
        </p:nvSpPr>
        <p:spPr bwMode="gray">
          <a:xfrm>
            <a:off x="-504" y="4156720"/>
            <a:ext cx="9144000" cy="792088"/>
          </a:xfrm>
          <a:prstGeom prst="rect">
            <a:avLst/>
          </a:prstGeom>
          <a:solidFill>
            <a:srgbClr val="DAD9D6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err="1" smtClean="0">
              <a:ln>
                <a:noFill/>
              </a:ln>
              <a:effectLst/>
              <a:latin typeface="+mj-lt"/>
              <a:ea typeface="+mn-ea"/>
            </a:endParaRPr>
          </a:p>
        </p:txBody>
      </p:sp>
      <p:sp>
        <p:nvSpPr>
          <p:cNvPr id="93" name="角丸四角形 92"/>
          <p:cNvSpPr/>
          <p:nvPr/>
        </p:nvSpPr>
        <p:spPr bwMode="gray">
          <a:xfrm>
            <a:off x="193675" y="4300737"/>
            <a:ext cx="1482080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商用データ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94" name="直線矢印コネクタ 93"/>
          <p:cNvCxnSpPr>
            <a:stCxn id="93" idx="3"/>
            <a:endCxn id="95" idx="1"/>
          </p:cNvCxnSpPr>
          <p:nvPr/>
        </p:nvCxnSpPr>
        <p:spPr bwMode="auto">
          <a:xfrm>
            <a:off x="1675759" y="4577918"/>
            <a:ext cx="736005" cy="1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5" name="角丸四角形 94"/>
          <p:cNvSpPr/>
          <p:nvPr/>
        </p:nvSpPr>
        <p:spPr bwMode="gray">
          <a:xfrm>
            <a:off x="2411760" y="4300737"/>
            <a:ext cx="4320480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データ活用基盤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仮称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96" name="角丸四角形 95"/>
          <p:cNvSpPr/>
          <p:nvPr/>
        </p:nvSpPr>
        <p:spPr bwMode="gray">
          <a:xfrm>
            <a:off x="7482408" y="4300737"/>
            <a:ext cx="1482080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社内データ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97" name="直線矢印コネクタ 96"/>
          <p:cNvCxnSpPr>
            <a:stCxn id="96" idx="1"/>
            <a:endCxn id="95" idx="3"/>
          </p:cNvCxnSpPr>
          <p:nvPr/>
        </p:nvCxnSpPr>
        <p:spPr bwMode="auto">
          <a:xfrm flipH="1">
            <a:off x="6732240" y="4577918"/>
            <a:ext cx="750168" cy="1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カギ線コネクタ 97"/>
          <p:cNvCxnSpPr>
            <a:stCxn id="95" idx="0"/>
            <a:endCxn id="74" idx="2"/>
          </p:cNvCxnSpPr>
          <p:nvPr/>
        </p:nvCxnSpPr>
        <p:spPr bwMode="auto">
          <a:xfrm rot="16200000" flipV="1">
            <a:off x="3750922" y="3479657"/>
            <a:ext cx="319759" cy="1322402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triangle" w="lg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曲線コネクタ 103"/>
          <p:cNvCxnSpPr>
            <a:stCxn id="67" idx="1"/>
            <a:endCxn id="52" idx="2"/>
          </p:cNvCxnSpPr>
          <p:nvPr/>
        </p:nvCxnSpPr>
        <p:spPr bwMode="auto">
          <a:xfrm rot="16200000" flipV="1">
            <a:off x="4108171" y="2275243"/>
            <a:ext cx="668666" cy="1606770"/>
          </a:xfrm>
          <a:prstGeom prst="curvedConnector3">
            <a:avLst>
              <a:gd name="adj1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" name="曲線コネクタ 106"/>
          <p:cNvCxnSpPr>
            <a:stCxn id="67" idx="1"/>
            <a:endCxn id="60" idx="2"/>
          </p:cNvCxnSpPr>
          <p:nvPr/>
        </p:nvCxnSpPr>
        <p:spPr bwMode="auto">
          <a:xfrm rot="16200000" flipV="1">
            <a:off x="2847040" y="1014114"/>
            <a:ext cx="650788" cy="4146906"/>
          </a:xfrm>
          <a:prstGeom prst="curvedConnector3">
            <a:avLst>
              <a:gd name="adj1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0" name="曲線コネクタ 109"/>
          <p:cNvCxnSpPr>
            <a:stCxn id="67" idx="1"/>
            <a:endCxn id="51" idx="2"/>
          </p:cNvCxnSpPr>
          <p:nvPr/>
        </p:nvCxnSpPr>
        <p:spPr bwMode="auto">
          <a:xfrm rot="5400000" flipH="1" flipV="1">
            <a:off x="4942893" y="2140043"/>
            <a:ext cx="1575916" cy="969925"/>
          </a:xfrm>
          <a:prstGeom prst="curvedConnector3">
            <a:avLst>
              <a:gd name="adj1" fmla="val 32137"/>
            </a:avLst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直線矢印コネクタ 113"/>
          <p:cNvCxnSpPr>
            <a:stCxn id="56" idx="2"/>
            <a:endCxn id="67" idx="1"/>
          </p:cNvCxnSpPr>
          <p:nvPr/>
        </p:nvCxnSpPr>
        <p:spPr bwMode="auto">
          <a:xfrm flipH="1">
            <a:off x="5245891" y="2712502"/>
            <a:ext cx="226937" cy="700459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50800" cap="flat" cmpd="sng" algn="ctr">
            <a:solidFill>
              <a:srgbClr val="57564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直線矢印コネクタ 116"/>
          <p:cNvCxnSpPr/>
          <p:nvPr/>
        </p:nvCxnSpPr>
        <p:spPr bwMode="auto">
          <a:xfrm>
            <a:off x="7759122" y="988368"/>
            <a:ext cx="399146" cy="0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50800" cap="flat" cmpd="sng" algn="ctr">
            <a:solidFill>
              <a:srgbClr val="57564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直線矢印コネクタ 118"/>
          <p:cNvCxnSpPr/>
          <p:nvPr/>
        </p:nvCxnSpPr>
        <p:spPr bwMode="auto">
          <a:xfrm>
            <a:off x="7768748" y="1197192"/>
            <a:ext cx="389520" cy="0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35889" name="テキスト ボックス 335888"/>
          <p:cNvSpPr txBox="1"/>
          <p:nvPr/>
        </p:nvSpPr>
        <p:spPr>
          <a:xfrm>
            <a:off x="8100392" y="857563"/>
            <a:ext cx="709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取り込み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8123309" y="1066387"/>
            <a:ext cx="709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1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参照</a:t>
            </a:r>
            <a:endParaRPr kumimoji="1" lang="ja-JP" altLang="en-US" sz="11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940152" y="3756610"/>
            <a:ext cx="2419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LOD: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Linked Open Data</a:t>
            </a:r>
          </a:p>
          <a:p>
            <a:pPr algn="l"/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データ同士をリンクして、使いやすくしたデータ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t="8001" r="47788"/>
          <a:stretch/>
        </p:blipFill>
        <p:spPr>
          <a:xfrm>
            <a:off x="251520" y="1008112"/>
            <a:ext cx="4032448" cy="394069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LOD4ALL</a:t>
            </a:r>
            <a:r>
              <a:rPr lang="ja-JP" altLang="en-US" dirty="0" smtClean="0"/>
              <a:t>による法人活動データ</a:t>
            </a:r>
            <a:r>
              <a:rPr lang="ja-JP" altLang="en-US" dirty="0"/>
              <a:t>の</a:t>
            </a:r>
            <a:r>
              <a:rPr lang="ja-JP" altLang="en-US" dirty="0" smtClean="0"/>
              <a:t>活用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5183449" y="1179587"/>
            <a:ext cx="370537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国税庁が公表して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法人基本情報データ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LOD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化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83449" y="2532673"/>
            <a:ext cx="370537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番号の変更情報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（新規、合併、閉鎖など）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も日次で提供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83449" y="3868688"/>
            <a:ext cx="370537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都道府県など地域ごと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法人数や新規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閉鎖など法人の登記変更の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日次での把握が可能に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6833432" y="1987647"/>
            <a:ext cx="405408" cy="5040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6833432" y="3328197"/>
            <a:ext cx="405408" cy="5040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39021" y="1924472"/>
            <a:ext cx="18229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※</a:t>
            </a:r>
            <a:r>
              <a:rPr kumimoji="1" lang="ja-JP" altLang="en-US" sz="1100" dirty="0" smtClean="0"/>
              <a:t>利用しやすい形式に加工</a:t>
            </a:r>
            <a:endParaRPr kumimoji="1" lang="ja-JP" altLang="en-US" sz="1100" dirty="0"/>
          </a:p>
        </p:txBody>
      </p:sp>
      <p:sp>
        <p:nvSpPr>
          <p:cNvPr id="5" name="ストライプ矢印 4"/>
          <p:cNvSpPr/>
          <p:nvPr/>
        </p:nvSpPr>
        <p:spPr bwMode="gray">
          <a:xfrm flipH="1">
            <a:off x="4427984" y="4124491"/>
            <a:ext cx="611449" cy="504056"/>
          </a:xfrm>
          <a:prstGeom prst="stripedRightArrow">
            <a:avLst/>
          </a:prstGeom>
          <a:solidFill>
            <a:srgbClr val="DAD9D6"/>
          </a:solidFill>
          <a:ln w="9525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3544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 bwMode="gray">
          <a:xfrm>
            <a:off x="272768" y="1008874"/>
            <a:ext cx="4083208" cy="39399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法人インフォのデータと各種データとを連携した活用</a:t>
            </a:r>
            <a:endParaRPr kumimoji="1"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Copyright 2017 FUJITSU LIMITED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183449" y="1168436"/>
            <a:ext cx="385304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法人番号を利用して</a:t>
            </a:r>
            <a:endParaRPr lang="en-US" altLang="ja-JP" sz="20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法人インフォなど各種データをリンク</a:t>
            </a:r>
            <a:endParaRPr lang="ja-JP" altLang="en-US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83448" y="2501196"/>
            <a:ext cx="385304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リンクされた</a:t>
            </a: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各種データを一体で検索、分析、ナビゲーションが可能に</a:t>
            </a:r>
            <a:endParaRPr lang="en-US" altLang="ja-JP" sz="20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83449" y="3868688"/>
            <a:ext cx="385304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利用者の見たい情報</a:t>
            </a: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</a:t>
            </a: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データから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自由組み合わせて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活用することが可能に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6833432" y="1946774"/>
            <a:ext cx="405408" cy="5040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6833432" y="3294744"/>
            <a:ext cx="405408" cy="5040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827584" y="2877441"/>
            <a:ext cx="3456384" cy="2016224"/>
            <a:chOff x="395536" y="1337442"/>
            <a:chExt cx="8076387" cy="525991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337442"/>
              <a:ext cx="8076387" cy="5259910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正方形/長方形 15"/>
            <p:cNvSpPr/>
            <p:nvPr/>
          </p:nvSpPr>
          <p:spPr bwMode="auto">
            <a:xfrm>
              <a:off x="467544" y="1916832"/>
              <a:ext cx="2592288" cy="216024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Ｐゴシック" charset="-128"/>
                <a:ea typeface="ＭＳ Ｐゴシック" charset="-128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"/>
          <a:stretch/>
        </p:blipFill>
        <p:spPr bwMode="auto">
          <a:xfrm>
            <a:off x="323528" y="1124351"/>
            <a:ext cx="3888432" cy="2382569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ストライプ矢印 17"/>
          <p:cNvSpPr/>
          <p:nvPr/>
        </p:nvSpPr>
        <p:spPr bwMode="gray">
          <a:xfrm flipH="1">
            <a:off x="4427984" y="4124491"/>
            <a:ext cx="611449" cy="504056"/>
          </a:xfrm>
          <a:prstGeom prst="stripedRightArrow">
            <a:avLst/>
          </a:prstGeom>
          <a:solidFill>
            <a:srgbClr val="DAD9D6"/>
          </a:solidFill>
          <a:ln w="9525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02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671216" y="881591"/>
            <a:ext cx="5445325" cy="3635169"/>
            <a:chOff x="755576" y="52264"/>
            <a:chExt cx="5805365" cy="484686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" t="26377" r="47665" b="1"/>
            <a:stretch/>
          </p:blipFill>
          <p:spPr bwMode="auto">
            <a:xfrm>
              <a:off x="755576" y="52264"/>
              <a:ext cx="5805365" cy="4846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フローチャート: 処理 5"/>
            <p:cNvSpPr/>
            <p:nvPr/>
          </p:nvSpPr>
          <p:spPr bwMode="auto">
            <a:xfrm>
              <a:off x="781441" y="150560"/>
              <a:ext cx="2843881" cy="1743025"/>
            </a:xfrm>
            <a:prstGeom prst="flowChartProcess">
              <a:avLst/>
            </a:prstGeom>
            <a:noFill/>
            <a:ln w="28575" cap="flat" cmpd="sng" algn="ctr">
              <a:solidFill>
                <a:srgbClr val="1782D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7" name="フローチャート: 処理 6"/>
            <p:cNvSpPr/>
            <p:nvPr/>
          </p:nvSpPr>
          <p:spPr bwMode="auto">
            <a:xfrm>
              <a:off x="781441" y="1922709"/>
              <a:ext cx="2843881" cy="2973108"/>
            </a:xfrm>
            <a:prstGeom prst="flowChartProcess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9" name="フローチャート: 処理 8"/>
            <p:cNvSpPr/>
            <p:nvPr/>
          </p:nvSpPr>
          <p:spPr bwMode="auto">
            <a:xfrm>
              <a:off x="3654446" y="140401"/>
              <a:ext cx="2906495" cy="4755416"/>
            </a:xfrm>
            <a:prstGeom prst="flowChartProcess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</p:grpSp>
      <p:sp>
        <p:nvSpPr>
          <p:cNvPr id="12" name="四角形吹き出し 11"/>
          <p:cNvSpPr/>
          <p:nvPr/>
        </p:nvSpPr>
        <p:spPr bwMode="auto">
          <a:xfrm>
            <a:off x="7387744" y="1046961"/>
            <a:ext cx="1456989" cy="862384"/>
          </a:xfrm>
          <a:prstGeom prst="wedgeRectCallout">
            <a:avLst>
              <a:gd name="adj1" fmla="val -64780"/>
              <a:gd name="adj2" fmla="val 2247"/>
            </a:avLst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法人番号公表システムによる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地域の法人登記推移情報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四角形吹き出し 12"/>
          <p:cNvSpPr/>
          <p:nvPr/>
        </p:nvSpPr>
        <p:spPr bwMode="auto">
          <a:xfrm>
            <a:off x="73796" y="1039342"/>
            <a:ext cx="1512168" cy="954710"/>
          </a:xfrm>
          <a:prstGeom prst="wedgeRectCallout">
            <a:avLst>
              <a:gd name="adj1" fmla="val 53432"/>
              <a:gd name="adj2" fmla="val 67341"/>
            </a:avLst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fontAlgn="ctr"/>
            <a:r>
              <a:rPr lang="en-US" altLang="ja-JP" sz="14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DBpedia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などのオープンデータ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を利用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した地域情報の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把握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四角形吹き出し 13"/>
          <p:cNvSpPr/>
          <p:nvPr/>
        </p:nvSpPr>
        <p:spPr bwMode="auto">
          <a:xfrm>
            <a:off x="73796" y="2376080"/>
            <a:ext cx="1512168" cy="685392"/>
          </a:xfrm>
          <a:prstGeom prst="wedgeRectCallout">
            <a:avLst>
              <a:gd name="adj1" fmla="val 58735"/>
              <a:gd name="adj2" fmla="val 81880"/>
            </a:avLst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fontAlgn="ct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RESAS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 font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地域経済活動の可視化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地域経済と法人活動のつながりを可視化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64361" y="4262181"/>
            <a:ext cx="7659033" cy="707886"/>
          </a:xfrm>
          <a:prstGeom prst="rect">
            <a:avLst/>
          </a:prstGeom>
          <a:solidFill>
            <a:srgbClr val="92D050">
              <a:alpha val="86000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RESAS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の地域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の経済活動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データと他のオープンデータを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マッシュアップし、可視化することで、容易に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比較分析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ができる。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13313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3"/>
          <a:stretch/>
        </p:blipFill>
        <p:spPr bwMode="auto">
          <a:xfrm>
            <a:off x="755576" y="1006236"/>
            <a:ext cx="7557339" cy="3853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法人のつながりと活動状況を可視化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580506" y="4077161"/>
            <a:ext cx="8064896" cy="1015663"/>
          </a:xfrm>
          <a:prstGeom prst="rect">
            <a:avLst/>
          </a:prstGeom>
          <a:solidFill>
            <a:srgbClr val="92D050">
              <a:alpha val="84000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法人インフォの政府調達情報を、法人番号をキーに自在に組み合わせて、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発注側起点・受注側起点それぞれのビューより、取引関係ネットワークとして</a:t>
            </a:r>
            <a:r>
              <a:rPr lang="en-US" altLang="ja-JP" sz="2000" b="1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b="1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b="1" smtClean="0">
                <a:latin typeface="Meiryo UI" panose="020B0604030504040204" pitchFamily="50" charset="-128"/>
                <a:ea typeface="Meiryo UI" panose="020B0604030504040204" pitchFamily="50" charset="-128"/>
              </a:rPr>
              <a:t>可視化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することで、企業活動の実態や</a:t>
            </a:r>
            <a:r>
              <a:rPr lang="ja-JP" altLang="en-US" sz="2000" b="1" smtClean="0">
                <a:latin typeface="Meiryo UI" panose="020B0604030504040204" pitchFamily="50" charset="-128"/>
                <a:ea typeface="Meiryo UI" panose="020B0604030504040204" pitchFamily="50" charset="-128"/>
              </a:rPr>
              <a:t>信頼度が分かる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ようになる。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36472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企業</a:t>
            </a:r>
            <a:r>
              <a:rPr lang="ja-JP" altLang="en-US" dirty="0" smtClean="0"/>
              <a:t>情報活用の</a:t>
            </a:r>
            <a:r>
              <a:rPr lang="ja-JP" altLang="en-US" dirty="0"/>
              <a:t>全体像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 bwMode="auto">
          <a:xfrm>
            <a:off x="3381341" y="3005847"/>
            <a:ext cx="5511834" cy="1870953"/>
          </a:xfrm>
          <a:prstGeom prst="rect">
            <a:avLst/>
          </a:prstGeom>
          <a:noFill/>
          <a:ln w="38100" cap="flat" cmpd="sng" algn="ctr">
            <a:solidFill>
              <a:srgbClr val="57564F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54007" y="3314377"/>
            <a:ext cx="1702236" cy="554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受注情報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54007" y="4078303"/>
            <a:ext cx="1702236" cy="554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企業活動詳細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44654" y="3300473"/>
            <a:ext cx="1503409" cy="13328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企業情報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73374" y="4078303"/>
            <a:ext cx="1440160" cy="554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取引関係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 bwMode="auto">
          <a:xfrm>
            <a:off x="2467360" y="1499460"/>
            <a:ext cx="726052" cy="301633"/>
          </a:xfrm>
          <a:prstGeom prst="rightArrow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05146" y="1140633"/>
            <a:ext cx="166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地域でドリルダウン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右矢印 26"/>
          <p:cNvSpPr/>
          <p:nvPr/>
        </p:nvSpPr>
        <p:spPr bwMode="auto">
          <a:xfrm rot="2056580">
            <a:off x="6385449" y="2594250"/>
            <a:ext cx="1141589" cy="427512"/>
          </a:xfrm>
          <a:prstGeom prst="rightArrow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右矢印 27"/>
          <p:cNvSpPr/>
          <p:nvPr/>
        </p:nvSpPr>
        <p:spPr bwMode="auto">
          <a:xfrm rot="3570467">
            <a:off x="5492722" y="2658695"/>
            <a:ext cx="930762" cy="424230"/>
          </a:xfrm>
          <a:prstGeom prst="rightArrow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56642" y="2020013"/>
            <a:ext cx="1763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でドリルダウン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73374" y="3292624"/>
            <a:ext cx="1440160" cy="554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発注</a:t>
            </a:r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四角形吹き出し 35"/>
          <p:cNvSpPr/>
          <p:nvPr/>
        </p:nvSpPr>
        <p:spPr bwMode="auto">
          <a:xfrm>
            <a:off x="7377445" y="2108276"/>
            <a:ext cx="1604248" cy="585729"/>
          </a:xfrm>
          <a:prstGeom prst="wedgeRectCallout">
            <a:avLst>
              <a:gd name="adj1" fmla="val 6889"/>
              <a:gd name="adj2" fmla="val 125525"/>
            </a:avLst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企業を</a:t>
            </a: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様々</a:t>
            </a: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</a:t>
            </a:r>
            <a:endParaRPr kumimoji="1" lang="en-US" altLang="ja-JP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視点で可視化</a:t>
            </a:r>
          </a:p>
        </p:txBody>
      </p:sp>
      <p:sp>
        <p:nvSpPr>
          <p:cNvPr id="37" name="スマイル 36"/>
          <p:cNvSpPr/>
          <p:nvPr/>
        </p:nvSpPr>
        <p:spPr bwMode="auto">
          <a:xfrm>
            <a:off x="606362" y="3473963"/>
            <a:ext cx="720080" cy="720080"/>
          </a:xfrm>
          <a:prstGeom prst="smileyFac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8" name="直線矢印コネクタ 37"/>
          <p:cNvCxnSpPr/>
          <p:nvPr/>
        </p:nvCxnSpPr>
        <p:spPr bwMode="auto">
          <a:xfrm flipV="1">
            <a:off x="1048429" y="1973928"/>
            <a:ext cx="297674" cy="132803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 bwMode="auto">
          <a:xfrm flipV="1">
            <a:off x="1363657" y="2221437"/>
            <a:ext cx="1576292" cy="117313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 bwMode="auto">
          <a:xfrm>
            <a:off x="1484289" y="3945633"/>
            <a:ext cx="1791567" cy="17004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690076" y="4137556"/>
            <a:ext cx="122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特定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の企業を知りたい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07704" y="2915314"/>
            <a:ext cx="1419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ある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地域の特徴を把握し、企業活動を見たい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936" y="2170785"/>
            <a:ext cx="127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日本の企業を鳥瞰したい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60568" y="1252528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日本の法人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79170" y="1213193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</a:t>
            </a:r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の法人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四角形吹き出し 40"/>
          <p:cNvSpPr/>
          <p:nvPr/>
        </p:nvSpPr>
        <p:spPr bwMode="auto">
          <a:xfrm>
            <a:off x="5683074" y="1017045"/>
            <a:ext cx="1972477" cy="585729"/>
          </a:xfrm>
          <a:prstGeom prst="wedgeRectCallout">
            <a:avLst>
              <a:gd name="adj1" fmla="val -72473"/>
              <a:gd name="adj2" fmla="val 59549"/>
            </a:avLst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地域の企業活動や経済状況を可視化</a:t>
            </a: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右矢印 42"/>
          <p:cNvSpPr/>
          <p:nvPr/>
        </p:nvSpPr>
        <p:spPr bwMode="auto">
          <a:xfrm rot="16200000">
            <a:off x="3792989" y="2591079"/>
            <a:ext cx="690357" cy="586215"/>
          </a:xfrm>
          <a:prstGeom prst="rightArrow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665085" y="1929050"/>
            <a:ext cx="1482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企業の所在地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の地域の把握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504" y="4275087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多様な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活用ニーズ</a:t>
            </a:r>
            <a:endParaRPr kumimoji="1"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28148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4"/>
          <p:cNvSpPr txBox="1">
            <a:spLocks noChangeArrowheads="1"/>
          </p:cNvSpPr>
          <p:nvPr/>
        </p:nvSpPr>
        <p:spPr bwMode="ltGray">
          <a:xfrm>
            <a:off x="1307102" y="4447301"/>
            <a:ext cx="13756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EDINET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有価証券報告書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10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etc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1" name="Straight Connector 62"/>
          <p:cNvCxnSpPr/>
          <p:nvPr/>
        </p:nvCxnSpPr>
        <p:spPr bwMode="auto">
          <a:xfrm>
            <a:off x="2179639" y="1221680"/>
            <a:ext cx="14287" cy="2736901"/>
          </a:xfrm>
          <a:prstGeom prst="line">
            <a:avLst/>
          </a:prstGeom>
          <a:noFill/>
          <a:ln w="0" cap="flat" cmpd="sng" algn="ctr">
            <a:solidFill>
              <a:schemeClr val="tx1">
                <a:lumMod val="75000"/>
                <a:lumOff val="25000"/>
                <a:alpha val="57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6" name="Straight Connector 62"/>
          <p:cNvCxnSpPr/>
          <p:nvPr/>
        </p:nvCxnSpPr>
        <p:spPr bwMode="auto">
          <a:xfrm>
            <a:off x="6300192" y="3550070"/>
            <a:ext cx="0" cy="474230"/>
          </a:xfrm>
          <a:prstGeom prst="line">
            <a:avLst/>
          </a:prstGeom>
          <a:noFill/>
          <a:ln w="0" cap="flat" cmpd="sng" algn="ctr">
            <a:solidFill>
              <a:schemeClr val="tx1">
                <a:lumMod val="75000"/>
                <a:lumOff val="25000"/>
                <a:alpha val="57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8" name="Straight Connector 62"/>
          <p:cNvCxnSpPr/>
          <p:nvPr/>
        </p:nvCxnSpPr>
        <p:spPr bwMode="auto">
          <a:xfrm>
            <a:off x="6300192" y="1199240"/>
            <a:ext cx="0" cy="2350830"/>
          </a:xfrm>
          <a:prstGeom prst="line">
            <a:avLst/>
          </a:prstGeom>
          <a:noFill/>
          <a:ln w="0" cap="flat" cmpd="sng" algn="ctr">
            <a:solidFill>
              <a:schemeClr val="tx1">
                <a:lumMod val="75000"/>
                <a:lumOff val="25000"/>
                <a:alpha val="57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9" name="Straight Connector 62"/>
          <p:cNvCxnSpPr/>
          <p:nvPr/>
        </p:nvCxnSpPr>
        <p:spPr bwMode="auto">
          <a:xfrm flipH="1">
            <a:off x="517527" y="4024300"/>
            <a:ext cx="7879611" cy="29561"/>
          </a:xfrm>
          <a:prstGeom prst="line">
            <a:avLst/>
          </a:prstGeom>
          <a:noFill/>
          <a:ln w="0" cap="flat" cmpd="sng" algn="ctr">
            <a:solidFill>
              <a:schemeClr val="tx1">
                <a:lumMod val="75000"/>
                <a:lumOff val="25000"/>
                <a:alpha val="57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26180" r="10303" b="25658"/>
          <a:stretch>
            <a:fillRect/>
          </a:stretch>
        </p:blipFill>
        <p:spPr bwMode="auto">
          <a:xfrm>
            <a:off x="2354283" y="832225"/>
            <a:ext cx="1943100" cy="77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http://ddl.design.css.fujitsu.com/ddl/ja/contents/02_%E3%82%A4%E3%83%A9%E3%82%B9%E3%83%88/01_%E3%83%93%E3%82%B8%E3%83%8D%E3%82%B9/8794_001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30" y="942583"/>
            <a:ext cx="835025" cy="3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0" t="51189" r="38979" b="35771"/>
          <a:stretch>
            <a:fillRect/>
          </a:stretch>
        </p:blipFill>
        <p:spPr bwMode="auto">
          <a:xfrm>
            <a:off x="3625850" y="4260983"/>
            <a:ext cx="1612900" cy="5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10" descr="XB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4119296"/>
            <a:ext cx="901700" cy="27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ight Arrow 94"/>
          <p:cNvSpPr/>
          <p:nvPr/>
        </p:nvSpPr>
        <p:spPr bwMode="auto">
          <a:xfrm rot="18631877">
            <a:off x="2925115" y="3829006"/>
            <a:ext cx="344196" cy="288925"/>
          </a:xfrm>
          <a:prstGeom prst="rightArrow">
            <a:avLst/>
          </a:prstGeom>
          <a:solidFill>
            <a:srgbClr val="E73440"/>
          </a:solidFill>
          <a:ln w="31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00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Right Arrow 94"/>
          <p:cNvSpPr/>
          <p:nvPr/>
        </p:nvSpPr>
        <p:spPr bwMode="auto">
          <a:xfrm rot="19571902">
            <a:off x="2179639" y="3823999"/>
            <a:ext cx="638175" cy="192941"/>
          </a:xfrm>
          <a:prstGeom prst="rightArrow">
            <a:avLst/>
          </a:prstGeom>
          <a:solidFill>
            <a:srgbClr val="E73440"/>
          </a:solidFill>
          <a:ln w="31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00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" name="Right Arrow 94"/>
          <p:cNvSpPr/>
          <p:nvPr/>
        </p:nvSpPr>
        <p:spPr bwMode="auto">
          <a:xfrm rot="16200000">
            <a:off x="4338199" y="3836071"/>
            <a:ext cx="283456" cy="288925"/>
          </a:xfrm>
          <a:prstGeom prst="rightArrow">
            <a:avLst/>
          </a:prstGeom>
          <a:solidFill>
            <a:srgbClr val="E73440"/>
          </a:solidFill>
          <a:ln w="31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00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1" name="テキスト ボックス 97"/>
          <p:cNvSpPr txBox="1">
            <a:spLocks noChangeArrowheads="1"/>
          </p:cNvSpPr>
          <p:nvPr/>
        </p:nvSpPr>
        <p:spPr bwMode="auto">
          <a:xfrm>
            <a:off x="8072272" y="2791045"/>
            <a:ext cx="963725" cy="24622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i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Closed</a:t>
            </a:r>
            <a:r>
              <a:rPr lang="en-US" altLang="ja-JP" sz="1000" i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Data</a:t>
            </a:r>
            <a:endParaRPr lang="ja-JP" altLang="en-US" sz="1000" i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テキスト ボックス 97"/>
          <p:cNvSpPr txBox="1">
            <a:spLocks noChangeArrowheads="1"/>
          </p:cNvSpPr>
          <p:nvPr/>
        </p:nvSpPr>
        <p:spPr bwMode="auto">
          <a:xfrm>
            <a:off x="107505" y="4495560"/>
            <a:ext cx="846707" cy="24622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i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Open Data</a:t>
            </a:r>
            <a:endParaRPr lang="ja-JP" altLang="en-US" sz="1000" i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3" name="TextBox 92"/>
          <p:cNvSpPr txBox="1">
            <a:spLocks noChangeArrowheads="1"/>
          </p:cNvSpPr>
          <p:nvPr/>
        </p:nvSpPr>
        <p:spPr bwMode="auto">
          <a:xfrm>
            <a:off x="107504" y="4112219"/>
            <a:ext cx="15636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その他の</a:t>
            </a: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オープン</a:t>
            </a: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</a:t>
            </a:r>
            <a:endParaRPr lang="en-GB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5" name="Picture 115" descr="C:\Users\mgoto\AppData\Local\Microsoft\Windows\Temporary Internet Files\Content.IE5\FWRZ2LJ4\MC90043877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60" y="864545"/>
            <a:ext cx="1144588" cy="71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3"/>
          <p:cNvSpPr/>
          <p:nvPr/>
        </p:nvSpPr>
        <p:spPr bwMode="auto">
          <a:xfrm>
            <a:off x="2692084" y="2683449"/>
            <a:ext cx="3443605" cy="866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Storage</a:t>
            </a:r>
            <a:endParaRPr lang="en-GB" sz="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1" name="Picture 2" descr="C:\Users\kume\Desktop\folder-303891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88206"/>
            <a:ext cx="733759" cy="4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" descr="C:\Users\kume\Desktop\spreadsheets-2495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1585"/>
            <a:ext cx="624020" cy="4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5324778" y="2850862"/>
            <a:ext cx="728662" cy="368016"/>
            <a:chOff x="5324778" y="2661773"/>
            <a:chExt cx="728662" cy="368016"/>
          </a:xfrm>
        </p:grpSpPr>
        <p:sp>
          <p:nvSpPr>
            <p:cNvPr id="114" name="角丸四角形 5"/>
            <p:cNvSpPr>
              <a:spLocks noChangeArrowheads="1"/>
            </p:cNvSpPr>
            <p:nvPr/>
          </p:nvSpPr>
          <p:spPr bwMode="auto">
            <a:xfrm>
              <a:off x="5324778" y="2661773"/>
              <a:ext cx="728662" cy="368016"/>
            </a:xfrm>
            <a:prstGeom prst="roundRect">
              <a:avLst>
                <a:gd name="adj" fmla="val 7743"/>
              </a:avLst>
            </a:prstGeom>
            <a:solidFill>
              <a:srgbClr val="DAF6DD">
                <a:alpha val="90000"/>
              </a:srgbClr>
            </a:solidFill>
            <a:ln w="9525" algn="ctr">
              <a:solidFill>
                <a:srgbClr val="267A08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5" name="円/楕円 36"/>
            <p:cNvSpPr>
              <a:spLocks noChangeArrowheads="1"/>
            </p:cNvSpPr>
            <p:nvPr/>
          </p:nvSpPr>
          <p:spPr bwMode="auto">
            <a:xfrm>
              <a:off x="5415265" y="2729659"/>
              <a:ext cx="158750" cy="73841"/>
            </a:xfrm>
            <a:prstGeom prst="ellipse">
              <a:avLst/>
            </a:prstGeom>
            <a:solidFill>
              <a:srgbClr val="5EADEE"/>
            </a:solidFill>
            <a:ln w="9525" algn="ctr">
              <a:solidFill>
                <a:srgbClr val="3C3C3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6" name="円/楕円 37"/>
            <p:cNvSpPr>
              <a:spLocks noChangeArrowheads="1"/>
            </p:cNvSpPr>
            <p:nvPr/>
          </p:nvSpPr>
          <p:spPr bwMode="auto">
            <a:xfrm>
              <a:off x="5604178" y="2864242"/>
              <a:ext cx="157162" cy="72650"/>
            </a:xfrm>
            <a:prstGeom prst="ellipse">
              <a:avLst/>
            </a:prstGeom>
            <a:solidFill>
              <a:srgbClr val="0B406B"/>
            </a:solidFill>
            <a:ln w="9525" algn="ctr">
              <a:solidFill>
                <a:srgbClr val="3C3C3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7" name="円/楕円 38"/>
            <p:cNvSpPr>
              <a:spLocks noChangeArrowheads="1"/>
            </p:cNvSpPr>
            <p:nvPr/>
          </p:nvSpPr>
          <p:spPr bwMode="auto">
            <a:xfrm>
              <a:off x="5697840" y="2774917"/>
              <a:ext cx="157163" cy="72651"/>
            </a:xfrm>
            <a:prstGeom prst="ellipse">
              <a:avLst/>
            </a:prstGeom>
            <a:solidFill>
              <a:srgbClr val="1782DB"/>
            </a:solidFill>
            <a:ln w="9525" algn="ctr">
              <a:solidFill>
                <a:srgbClr val="3C3C3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8" name="メモ 39"/>
            <p:cNvSpPr>
              <a:spLocks noChangeArrowheads="1"/>
            </p:cNvSpPr>
            <p:nvPr/>
          </p:nvSpPr>
          <p:spPr bwMode="auto">
            <a:xfrm>
              <a:off x="5350178" y="2876151"/>
              <a:ext cx="203200" cy="44066"/>
            </a:xfrm>
            <a:prstGeom prst="foldedCorner">
              <a:avLst>
                <a:gd name="adj" fmla="val 16667"/>
              </a:avLst>
            </a:prstGeom>
            <a:solidFill>
              <a:srgbClr val="FFFFCC"/>
            </a:solidFill>
            <a:ln w="9525" algn="ctr">
              <a:solidFill>
                <a:srgbClr val="50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9" name="メモ 40"/>
            <p:cNvSpPr>
              <a:spLocks noChangeArrowheads="1"/>
            </p:cNvSpPr>
            <p:nvPr/>
          </p:nvSpPr>
          <p:spPr bwMode="auto">
            <a:xfrm>
              <a:off x="5816903" y="2704649"/>
              <a:ext cx="204787" cy="44066"/>
            </a:xfrm>
            <a:prstGeom prst="foldedCorner">
              <a:avLst>
                <a:gd name="adj" fmla="val 16667"/>
              </a:avLst>
            </a:prstGeom>
            <a:solidFill>
              <a:srgbClr val="FFFFCC"/>
            </a:solidFill>
            <a:ln w="9525" algn="ctr">
              <a:solidFill>
                <a:srgbClr val="50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0" name="メモ 41"/>
            <p:cNvSpPr>
              <a:spLocks noChangeArrowheads="1"/>
            </p:cNvSpPr>
            <p:nvPr/>
          </p:nvSpPr>
          <p:spPr bwMode="auto">
            <a:xfrm>
              <a:off x="5793090" y="2949994"/>
              <a:ext cx="204788" cy="42876"/>
            </a:xfrm>
            <a:prstGeom prst="foldedCorner">
              <a:avLst>
                <a:gd name="adj" fmla="val 16667"/>
              </a:avLst>
            </a:prstGeom>
            <a:solidFill>
              <a:srgbClr val="FFFFCC"/>
            </a:solidFill>
            <a:ln w="9525" algn="ctr">
              <a:solidFill>
                <a:srgbClr val="50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121" name="曲線コネクタ 42"/>
            <p:cNvCxnSpPr>
              <a:cxnSpLocks noChangeShapeType="1"/>
              <a:stCxn id="115" idx="4"/>
              <a:endCxn id="118" idx="0"/>
            </p:cNvCxnSpPr>
            <p:nvPr/>
          </p:nvCxnSpPr>
          <p:spPr bwMode="auto">
            <a:xfrm rot="5400000">
              <a:off x="5436089" y="2818444"/>
              <a:ext cx="73035" cy="4294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3C3C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曲線コネクタ 43"/>
            <p:cNvCxnSpPr>
              <a:cxnSpLocks noChangeShapeType="1"/>
              <a:stCxn id="115" idx="5"/>
              <a:endCxn id="116" idx="1"/>
            </p:cNvCxnSpPr>
            <p:nvPr/>
          </p:nvCxnSpPr>
          <p:spPr bwMode="auto">
            <a:xfrm rot="16200000" flipH="1">
              <a:off x="5547255" y="2795259"/>
              <a:ext cx="81903" cy="76763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3C3C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曲線コネクタ 44"/>
            <p:cNvCxnSpPr>
              <a:cxnSpLocks noChangeShapeType="1"/>
              <a:stCxn id="115" idx="6"/>
              <a:endCxn id="117" idx="2"/>
            </p:cNvCxnSpPr>
            <p:nvPr/>
          </p:nvCxnSpPr>
          <p:spPr bwMode="auto">
            <a:xfrm>
              <a:off x="5572915" y="2766833"/>
              <a:ext cx="125339" cy="44653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3C3C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曲線コネクタ 45"/>
            <p:cNvCxnSpPr>
              <a:cxnSpLocks noChangeShapeType="1"/>
              <a:stCxn id="117" idx="7"/>
              <a:endCxn id="119" idx="2"/>
            </p:cNvCxnSpPr>
            <p:nvPr/>
          </p:nvCxnSpPr>
          <p:spPr bwMode="auto">
            <a:xfrm rot="5400000" flipH="1" flipV="1">
              <a:off x="5857532" y="2723814"/>
              <a:ext cx="37118" cy="86514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3C3C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曲線コネクタ 46"/>
            <p:cNvCxnSpPr>
              <a:cxnSpLocks noChangeShapeType="1"/>
              <a:stCxn id="116" idx="6"/>
              <a:endCxn id="120" idx="0"/>
            </p:cNvCxnSpPr>
            <p:nvPr/>
          </p:nvCxnSpPr>
          <p:spPr bwMode="auto">
            <a:xfrm>
              <a:off x="5761168" y="2900449"/>
              <a:ext cx="134250" cy="49602"/>
            </a:xfrm>
            <a:prstGeom prst="curvedConnector2">
              <a:avLst/>
            </a:prstGeom>
            <a:noFill/>
            <a:ln w="9525" algn="ctr">
              <a:solidFill>
                <a:srgbClr val="3C3C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26" name="Picture 4" descr="C:\Users\kume\Desktop\database-152091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43" y="2761585"/>
            <a:ext cx="689971" cy="5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ight Arrow 94"/>
          <p:cNvSpPr/>
          <p:nvPr/>
        </p:nvSpPr>
        <p:spPr bwMode="auto">
          <a:xfrm flipH="1">
            <a:off x="6146440" y="3228262"/>
            <a:ext cx="458787" cy="216761"/>
          </a:xfrm>
          <a:prstGeom prst="rightArrow">
            <a:avLst/>
          </a:prstGeom>
          <a:solidFill>
            <a:srgbClr val="E73440"/>
          </a:solidFill>
          <a:ln w="31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00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9" name="円/楕円 128"/>
          <p:cNvSpPr/>
          <p:nvPr/>
        </p:nvSpPr>
        <p:spPr bwMode="gray">
          <a:xfrm>
            <a:off x="3289316" y="4094839"/>
            <a:ext cx="2268523" cy="684018"/>
          </a:xfrm>
          <a:prstGeom prst="ellipse">
            <a:avLst/>
          </a:prstGeom>
          <a:noFill/>
          <a:ln w="38100"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 err="1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 bwMode="gray">
          <a:xfrm>
            <a:off x="40032" y="1446476"/>
            <a:ext cx="1985618" cy="1176188"/>
          </a:xfrm>
          <a:prstGeom prst="rect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endParaRPr lang="ja-JP" altLang="en-US" sz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3" name="正方形/長方形 132"/>
          <p:cNvSpPr/>
          <p:nvPr/>
        </p:nvSpPr>
        <p:spPr bwMode="gray">
          <a:xfrm>
            <a:off x="1835864" y="1898632"/>
            <a:ext cx="291470" cy="65417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</a:p>
          <a:p>
            <a:pPr fontAlgn="base"/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</a:p>
          <a:p>
            <a:pPr fontAlgn="base"/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</a:t>
            </a: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35497" y="1430247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法人オープンデータサイト</a:t>
            </a: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法人インフォメーションなど</a:t>
            </a:r>
            <a:r>
              <a:rPr lang="en-US" altLang="ja-JP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5" name="フローチャート: 磁気ディスク 43"/>
          <p:cNvSpPr/>
          <p:nvPr/>
        </p:nvSpPr>
        <p:spPr bwMode="gray">
          <a:xfrm>
            <a:off x="188329" y="1995300"/>
            <a:ext cx="1388508" cy="565809"/>
          </a:xfrm>
          <a:prstGeom prst="flowChartMagneticDisk">
            <a:avLst/>
          </a:prstGeom>
          <a:solidFill>
            <a:srgbClr val="DAD9D6"/>
          </a:solidFill>
          <a:ln w="9525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endParaRPr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6" name="フローチャート: 書類 47"/>
          <p:cNvSpPr/>
          <p:nvPr/>
        </p:nvSpPr>
        <p:spPr bwMode="gray">
          <a:xfrm>
            <a:off x="529144" y="2038098"/>
            <a:ext cx="872596" cy="418580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endParaRPr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7" name="フローチャート: 書類 47"/>
          <p:cNvSpPr/>
          <p:nvPr/>
        </p:nvSpPr>
        <p:spPr bwMode="gray">
          <a:xfrm>
            <a:off x="467861" y="2092120"/>
            <a:ext cx="872596" cy="418580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endParaRPr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8" name="フローチャート: 書類 47"/>
          <p:cNvSpPr/>
          <p:nvPr/>
        </p:nvSpPr>
        <p:spPr bwMode="gray">
          <a:xfrm>
            <a:off x="395853" y="2146143"/>
            <a:ext cx="872596" cy="418580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endParaRPr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335055" y="2126006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</a:t>
            </a:r>
            <a:endParaRPr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8" name="テキスト ボックス 97"/>
          <p:cNvSpPr txBox="1">
            <a:spLocks noChangeArrowheads="1"/>
          </p:cNvSpPr>
          <p:nvPr/>
        </p:nvSpPr>
        <p:spPr bwMode="auto">
          <a:xfrm>
            <a:off x="107505" y="1196166"/>
            <a:ext cx="846707" cy="24622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i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Open Data</a:t>
            </a:r>
            <a:endParaRPr lang="ja-JP" altLang="en-US" sz="1000" i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2" name="TextBox 92"/>
          <p:cNvSpPr txBox="1">
            <a:spLocks noChangeArrowheads="1"/>
          </p:cNvSpPr>
          <p:nvPr/>
        </p:nvSpPr>
        <p:spPr bwMode="auto">
          <a:xfrm>
            <a:off x="8055893" y="3017872"/>
            <a:ext cx="12241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有償データ</a:t>
            </a:r>
            <a:endParaRPr lang="en-GB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53" name="Straight Connector 62"/>
          <p:cNvCxnSpPr/>
          <p:nvPr/>
        </p:nvCxnSpPr>
        <p:spPr bwMode="auto">
          <a:xfrm flipH="1">
            <a:off x="6300192" y="2765128"/>
            <a:ext cx="2710350" cy="0"/>
          </a:xfrm>
          <a:prstGeom prst="line">
            <a:avLst/>
          </a:prstGeom>
          <a:noFill/>
          <a:ln w="0" cap="flat" cmpd="sng" algn="ctr">
            <a:solidFill>
              <a:schemeClr val="tx1">
                <a:lumMod val="75000"/>
                <a:lumOff val="25000"/>
                <a:alpha val="57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pic>
        <p:nvPicPr>
          <p:cNvPr id="156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01" r="32859" b="46442"/>
          <a:stretch/>
        </p:blipFill>
        <p:spPr bwMode="auto">
          <a:xfrm>
            <a:off x="2692084" y="1963538"/>
            <a:ext cx="3443605" cy="16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Left-Right Arrow 8316"/>
          <p:cNvSpPr>
            <a:spLocks noChangeArrowheads="1"/>
          </p:cNvSpPr>
          <p:nvPr/>
        </p:nvSpPr>
        <p:spPr bwMode="auto">
          <a:xfrm>
            <a:off x="2084359" y="2088247"/>
            <a:ext cx="672564" cy="263039"/>
          </a:xfrm>
          <a:prstGeom prst="leftRightArrow">
            <a:avLst>
              <a:gd name="adj1" fmla="val 38787"/>
              <a:gd name="adj2" fmla="val 50111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32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8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24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>
              <a:buBlip>
                <a:blip r:embed="rId11"/>
              </a:buBlip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2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2692084" y="1963537"/>
            <a:ext cx="3443605" cy="1600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20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2" name="TextBox 92"/>
          <p:cNvSpPr txBox="1">
            <a:spLocks noChangeArrowheads="1"/>
          </p:cNvSpPr>
          <p:nvPr/>
        </p:nvSpPr>
        <p:spPr bwMode="auto">
          <a:xfrm>
            <a:off x="7755720" y="1515930"/>
            <a:ext cx="13882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企業が持つ</a:t>
            </a: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会社固有データ</a:t>
            </a:r>
            <a:endParaRPr lang="en-GB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3" name="テキスト ボックス 97"/>
          <p:cNvSpPr txBox="1">
            <a:spLocks noChangeArrowheads="1"/>
          </p:cNvSpPr>
          <p:nvPr/>
        </p:nvSpPr>
        <p:spPr bwMode="auto">
          <a:xfrm>
            <a:off x="8072272" y="1194976"/>
            <a:ext cx="963725" cy="24622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i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Closed</a:t>
            </a:r>
            <a:r>
              <a:rPr lang="en-US" altLang="ja-JP" sz="1000" i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Data</a:t>
            </a:r>
            <a:endParaRPr lang="ja-JP" altLang="en-US" sz="1000" i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5" name="Right Arrow 94"/>
          <p:cNvSpPr/>
          <p:nvPr/>
        </p:nvSpPr>
        <p:spPr bwMode="auto">
          <a:xfrm flipH="1">
            <a:off x="6165412" y="1998362"/>
            <a:ext cx="458787" cy="216761"/>
          </a:xfrm>
          <a:prstGeom prst="rightArrow">
            <a:avLst/>
          </a:prstGeom>
          <a:solidFill>
            <a:srgbClr val="E73440"/>
          </a:solidFill>
          <a:ln w="31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00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8" name="正方形/長方形 167"/>
          <p:cNvSpPr/>
          <p:nvPr/>
        </p:nvSpPr>
        <p:spPr bwMode="gray">
          <a:xfrm>
            <a:off x="49292" y="2999469"/>
            <a:ext cx="1985618" cy="925267"/>
          </a:xfrm>
          <a:prstGeom prst="rect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endParaRPr lang="ja-JP" altLang="en-US" sz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9" name="正方形/長方形 168"/>
          <p:cNvSpPr/>
          <p:nvPr/>
        </p:nvSpPr>
        <p:spPr bwMode="gray">
          <a:xfrm>
            <a:off x="1845124" y="3067103"/>
            <a:ext cx="291470" cy="65417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</a:p>
          <a:p>
            <a:pPr fontAlgn="base"/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</a:p>
          <a:p>
            <a:pPr fontAlgn="base"/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</a:t>
            </a: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44756" y="3033959"/>
            <a:ext cx="1217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オープンデータサイト</a:t>
            </a:r>
            <a:endParaRPr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1" name="フローチャート: 磁気ディスク 43"/>
          <p:cNvSpPr/>
          <p:nvPr/>
        </p:nvSpPr>
        <p:spPr bwMode="gray">
          <a:xfrm>
            <a:off x="197589" y="3297372"/>
            <a:ext cx="1388508" cy="565809"/>
          </a:xfrm>
          <a:prstGeom prst="flowChartMagneticDisk">
            <a:avLst/>
          </a:prstGeom>
          <a:solidFill>
            <a:srgbClr val="DAD9D6"/>
          </a:solidFill>
          <a:ln w="9525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endParaRPr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2" name="フローチャート: 書類 47"/>
          <p:cNvSpPr/>
          <p:nvPr/>
        </p:nvSpPr>
        <p:spPr bwMode="gray">
          <a:xfrm>
            <a:off x="538404" y="3340169"/>
            <a:ext cx="872596" cy="418580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endParaRPr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3" name="フローチャート: 書類 47"/>
          <p:cNvSpPr/>
          <p:nvPr/>
        </p:nvSpPr>
        <p:spPr bwMode="gray">
          <a:xfrm>
            <a:off x="477121" y="3394192"/>
            <a:ext cx="872596" cy="418580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endParaRPr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4" name="フローチャート: 書類 47"/>
          <p:cNvSpPr/>
          <p:nvPr/>
        </p:nvSpPr>
        <p:spPr bwMode="gray">
          <a:xfrm>
            <a:off x="405113" y="3448215"/>
            <a:ext cx="872596" cy="418580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endParaRPr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5" name="正方形/長方形 174"/>
          <p:cNvSpPr/>
          <p:nvPr/>
        </p:nvSpPr>
        <p:spPr>
          <a:xfrm>
            <a:off x="344314" y="342807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オープンデータ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6" name="Left-Right Arrow 8316"/>
          <p:cNvSpPr>
            <a:spLocks noChangeArrowheads="1"/>
          </p:cNvSpPr>
          <p:nvPr/>
        </p:nvSpPr>
        <p:spPr bwMode="auto">
          <a:xfrm>
            <a:off x="2093619" y="3256718"/>
            <a:ext cx="672564" cy="263039"/>
          </a:xfrm>
          <a:prstGeom prst="leftRightArrow">
            <a:avLst>
              <a:gd name="adj1" fmla="val 38787"/>
              <a:gd name="adj2" fmla="val 50111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32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8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24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>
              <a:buBlip>
                <a:blip r:embed="rId11"/>
              </a:buBlip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rgbClr val="000000"/>
                </a:solidFill>
                <a:latin typeface="Fujitsu Sans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2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7" name="テキスト ボックス 14"/>
          <p:cNvSpPr txBox="1">
            <a:spLocks noChangeArrowheads="1"/>
          </p:cNvSpPr>
          <p:nvPr/>
        </p:nvSpPr>
        <p:spPr bwMode="ltGray">
          <a:xfrm>
            <a:off x="5919348" y="4746094"/>
            <a:ext cx="6976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百科事典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8" name="テキスト ボックス 14"/>
          <p:cNvSpPr txBox="1">
            <a:spLocks noChangeArrowheads="1"/>
          </p:cNvSpPr>
          <p:nvPr/>
        </p:nvSpPr>
        <p:spPr bwMode="ltGray">
          <a:xfrm>
            <a:off x="7246019" y="4723003"/>
            <a:ext cx="4411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地図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http://ja.dbpedia.org/statics/ja_dbpedia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28" y="4177784"/>
            <a:ext cx="1110208" cy="6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TextBox 92"/>
          <p:cNvSpPr txBox="1">
            <a:spLocks noChangeArrowheads="1"/>
          </p:cNvSpPr>
          <p:nvPr/>
        </p:nvSpPr>
        <p:spPr bwMode="auto">
          <a:xfrm>
            <a:off x="100756" y="947894"/>
            <a:ext cx="156365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オープンデータ</a:t>
            </a:r>
            <a:endParaRPr lang="en-GB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9" name="図 1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31" y="4112219"/>
            <a:ext cx="839862" cy="630091"/>
          </a:xfrm>
          <a:prstGeom prst="rect">
            <a:avLst/>
          </a:prstGeom>
        </p:spPr>
      </p:pic>
      <p:sp>
        <p:nvSpPr>
          <p:cNvPr id="185" name="Right Arrow 94"/>
          <p:cNvSpPr/>
          <p:nvPr/>
        </p:nvSpPr>
        <p:spPr bwMode="auto">
          <a:xfrm rot="2700000" flipH="1">
            <a:off x="6113947" y="3836072"/>
            <a:ext cx="344196" cy="288925"/>
          </a:xfrm>
          <a:prstGeom prst="rightArrow">
            <a:avLst/>
          </a:prstGeom>
          <a:solidFill>
            <a:srgbClr val="E73440"/>
          </a:solidFill>
          <a:ln w="31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00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87" name="Picture 2" descr="http://ddl.design.css.fujitsu.com/ddl/ja/contents/02_%E3%82%A4%E3%83%A9%E3%82%B9%E3%83%88/99_%E6%97%A7%E3%83%86%E3%82%A4%E3%82%B9%E3%83%88/05_%E5%BB%BA%E7%89%A9/99_%E3%81%9D%E3%81%AE%E4%BB%96%EF%BC%88%E5%A4%96%E8%A6%B3%E3%83%BB%E5%AE%A4%E5%86%85%EF%BC%89/8988_0063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1325" y="2078973"/>
            <a:ext cx="677080" cy="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4" descr="http://ddl.design.css.fujitsu.com/ddl/ja/contents/02_%E3%82%A4%E3%83%A9%E3%82%B9%E3%83%88/99_%E6%97%A7%E3%83%86%E3%82%A4%E3%82%B9%E3%83%88/05_%E5%BB%BA%E7%89%A9/99_%E3%81%9D%E3%81%AE%E4%BB%96%EF%BC%88%E5%A4%96%E8%A6%B3%E3%83%BB%E5%AE%A4%E5%86%85%EF%BC%89/8988_0061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1325" y="3326016"/>
            <a:ext cx="887880" cy="38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テキスト ボックス 14"/>
          <p:cNvSpPr txBox="1">
            <a:spLocks noChangeArrowheads="1"/>
          </p:cNvSpPr>
          <p:nvPr/>
        </p:nvSpPr>
        <p:spPr bwMode="ltGray">
          <a:xfrm>
            <a:off x="6567244" y="3409560"/>
            <a:ext cx="14061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企業信用情報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業界・市場調査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取引先・関係会社情報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etc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8" name="Picture 4" descr="D:\Users\igata\AppData\Local\Microsoft\Windows\Temporary Internet Files\Content.IE5\JTBXEQEL\db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12" y="2927292"/>
            <a:ext cx="863150" cy="5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4" descr="D:\Users\igata\AppData\Local\Microsoft\Windows\Temporary Internet Files\Content.IE5\JTBXEQEL\db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48" y="1623439"/>
            <a:ext cx="863150" cy="5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テキスト ボックス 14"/>
          <p:cNvSpPr txBox="1">
            <a:spLocks noChangeArrowheads="1"/>
          </p:cNvSpPr>
          <p:nvPr/>
        </p:nvSpPr>
        <p:spPr bwMode="ltGray">
          <a:xfrm>
            <a:off x="6630627" y="2198980"/>
            <a:ext cx="11496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顧客情報・取引先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担当者・担当部署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etc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292" y="2742673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各オープンデータサイト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26470" y="-486705"/>
            <a:ext cx="689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prstClr val="black"/>
                </a:solidFill>
              </a:rPr>
              <a:t>企業情報活用サービスのコンセプト</a:t>
            </a:r>
            <a:r>
              <a:rPr lang="ja-JP" altLang="en-US" sz="1400" dirty="0">
                <a:solidFill>
                  <a:prstClr val="black"/>
                </a:solidFill>
              </a:rPr>
              <a:t>　（</a:t>
            </a:r>
            <a:r>
              <a:rPr lang="en-US" altLang="ja-JP" sz="1400" dirty="0">
                <a:solidFill>
                  <a:prstClr val="black"/>
                </a:solidFill>
              </a:rPr>
              <a:t>2017</a:t>
            </a:r>
            <a:r>
              <a:rPr lang="ja-JP" altLang="en-US" sz="1400" dirty="0">
                <a:solidFill>
                  <a:prstClr val="black"/>
                </a:solidFill>
              </a:rPr>
              <a:t>年度提供予定） </a:t>
            </a:r>
            <a:endParaRPr kumimoji="1" lang="ja-JP" altLang="en-US" sz="1400" dirty="0"/>
          </a:p>
        </p:txBody>
      </p:sp>
      <p:sp>
        <p:nvSpPr>
          <p:cNvPr id="87" name="角丸四角形 86"/>
          <p:cNvSpPr/>
          <p:nvPr/>
        </p:nvSpPr>
        <p:spPr>
          <a:xfrm>
            <a:off x="2868786" y="3091645"/>
            <a:ext cx="3147186" cy="713140"/>
          </a:xfrm>
          <a:prstGeom prst="roundRect">
            <a:avLst/>
          </a:prstGeom>
          <a:solidFill>
            <a:srgbClr val="C6C6C0">
              <a:lumMod val="40000"/>
              <a:lumOff val="60000"/>
            </a:srgbClr>
          </a:solidFill>
          <a:ln w="25400" cap="flat" cmpd="sng" algn="ctr">
            <a:solidFill>
              <a:srgbClr val="87867E">
                <a:shade val="50000"/>
              </a:srgbClr>
            </a:solidFill>
            <a:prstDash val="solid"/>
          </a:ln>
          <a:effectLst/>
        </p:spPr>
        <p:txBody>
          <a:bodyPr lIns="77934" tIns="38967" rIns="77934" bIns="38967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法人番号を中心に、オープンデータやクローズドデータなど多様なデータをマッシュアップ</a:t>
            </a:r>
          </a:p>
        </p:txBody>
      </p:sp>
      <p:sp>
        <p:nvSpPr>
          <p:cNvPr id="88" name="角丸四角形 87"/>
          <p:cNvSpPr/>
          <p:nvPr/>
        </p:nvSpPr>
        <p:spPr>
          <a:xfrm>
            <a:off x="2354283" y="1409357"/>
            <a:ext cx="3926010" cy="559316"/>
          </a:xfrm>
          <a:prstGeom prst="roundRect">
            <a:avLst/>
          </a:prstGeom>
          <a:solidFill>
            <a:srgbClr val="C6C6C0">
              <a:lumMod val="40000"/>
              <a:lumOff val="60000"/>
            </a:srgbClr>
          </a:solidFill>
          <a:ln w="25400" cap="flat" cmpd="sng" algn="ctr">
            <a:solidFill>
              <a:srgbClr val="87867E">
                <a:shade val="50000"/>
              </a:srgbClr>
            </a:solidFill>
            <a:prstDash val="solid"/>
          </a:ln>
          <a:effectLst/>
        </p:spPr>
        <p:txBody>
          <a:bodyPr lIns="77934" tIns="38967" rIns="77934" bIns="38967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各企業が保有するデータと合わせて様々な切り口で法人の情報を可視化・分析</a:t>
            </a:r>
          </a:p>
        </p:txBody>
      </p:sp>
      <p:sp>
        <p:nvSpPr>
          <p:cNvPr id="20" name="テキスト ボックス 93"/>
          <p:cNvSpPr txBox="1">
            <a:spLocks noChangeArrowheads="1"/>
          </p:cNvSpPr>
          <p:nvPr/>
        </p:nvSpPr>
        <p:spPr bwMode="auto">
          <a:xfrm>
            <a:off x="4094254" y="406497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番号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10171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データの出典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[1]</a:t>
            </a:r>
            <a:r>
              <a:rPr lang="ja-JP" altLang="en-US" dirty="0"/>
              <a:t>経済</a:t>
            </a:r>
            <a:r>
              <a:rPr lang="ja-JP" altLang="en-US" dirty="0" smtClean="0"/>
              <a:t>産業省・内閣府 地域</a:t>
            </a:r>
            <a:r>
              <a:rPr lang="ja-JP" altLang="en-US" dirty="0"/>
              <a:t>経済分析</a:t>
            </a:r>
            <a:r>
              <a:rPr lang="ja-JP" altLang="en-US" dirty="0" smtClean="0"/>
              <a:t>システム</a:t>
            </a:r>
            <a:r>
              <a:rPr lang="en-US" altLang="ja-JP" dirty="0" smtClean="0"/>
              <a:t>RESAS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/>
              <a:t>https://opendata.resas-portal.go.jp</a:t>
            </a:r>
            <a:r>
              <a:rPr lang="en-US" altLang="ja-JP" dirty="0" smtClean="0"/>
              <a:t>/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[2]</a:t>
            </a:r>
            <a:r>
              <a:rPr lang="ja-JP" altLang="en-US" dirty="0"/>
              <a:t>経済</a:t>
            </a:r>
            <a:r>
              <a:rPr lang="ja-JP" altLang="en-US" dirty="0" smtClean="0"/>
              <a:t>産業省 法人</a:t>
            </a:r>
            <a:r>
              <a:rPr lang="ja-JP" altLang="en-US" dirty="0"/>
              <a:t>インフォメーション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http</a:t>
            </a:r>
            <a:r>
              <a:rPr lang="en-US" altLang="ja-JP" dirty="0"/>
              <a:t>://</a:t>
            </a:r>
            <a:r>
              <a:rPr lang="en-US" altLang="ja-JP" dirty="0" smtClean="0"/>
              <a:t>hojin-info.go.jp/hojin/TopPage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[3]</a:t>
            </a:r>
            <a:r>
              <a:rPr lang="ja-JP" altLang="en-US" dirty="0" smtClean="0"/>
              <a:t>国税庁 法人</a:t>
            </a:r>
            <a:r>
              <a:rPr lang="ja-JP" altLang="en-US" dirty="0"/>
              <a:t>番号公表サイト（国税庁）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http</a:t>
            </a:r>
            <a:r>
              <a:rPr lang="en-US" altLang="ja-JP" dirty="0"/>
              <a:t>://www.houjin-bangou.nta.go.jp/riyokiyaku/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ja-JP" smtClean="0"/>
              <a:t>Copyright 2017 FUJITSU LIMITED</a:t>
            </a: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1077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_Tool_6_JA_G">
  <a:themeElements>
    <a:clrScheme name="コーポレートカラー_v2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87867E"/>
      </a:accent1>
      <a:accent2>
        <a:srgbClr val="A30B1A"/>
      </a:accent2>
      <a:accent3>
        <a:srgbClr val="B1B1AC"/>
      </a:accent3>
      <a:accent4>
        <a:srgbClr val="DAD9D6"/>
      </a:accent4>
      <a:accent5>
        <a:srgbClr val="706F67"/>
      </a:accent5>
      <a:accent6>
        <a:srgbClr val="C6C6C0"/>
      </a:accent6>
      <a:hlink>
        <a:srgbClr val="105D9C"/>
      </a:hlink>
      <a:folHlink>
        <a:srgbClr val="4B4595"/>
      </a:folHlink>
    </a:clrScheme>
    <a:fontScheme name="F_Tool_6_JA_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DAD9D6"/>
        </a:solidFill>
        <a:ln w="9525" cap="flat" cmpd="sng" algn="ctr">
          <a:solidFill>
            <a:srgbClr val="B1B1A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cap="none" normalizeH="0" baseline="0" dirty="0" smtClean="0">
            <a:ln>
              <a:noFill/>
            </a:ln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CACAC7"/>
            </a:gs>
          </a:gsLst>
          <a:lin ang="5400000" scaled="1"/>
        </a:gradFill>
        <a:ln w="9525" cap="flat" cmpd="sng" algn="ctr">
          <a:solidFill>
            <a:srgbClr val="57564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F_Tool_6_JA_R 1">
        <a:dk1>
          <a:srgbClr val="000000"/>
        </a:dk1>
        <a:lt1>
          <a:srgbClr val="FFFFFF"/>
        </a:lt1>
        <a:dk2>
          <a:srgbClr val="000000"/>
        </a:dk2>
        <a:lt2>
          <a:srgbClr val="B1B1AC"/>
        </a:lt2>
        <a:accent1>
          <a:srgbClr val="F8C6C5"/>
        </a:accent1>
        <a:accent2>
          <a:srgbClr val="B22B30"/>
        </a:accent2>
        <a:accent3>
          <a:srgbClr val="FFFFFF"/>
        </a:accent3>
        <a:accent4>
          <a:srgbClr val="000000"/>
        </a:accent4>
        <a:accent5>
          <a:srgbClr val="FBDFDF"/>
        </a:accent5>
        <a:accent6>
          <a:srgbClr val="A1262A"/>
        </a:accent6>
        <a:hlink>
          <a:srgbClr val="105D9C"/>
        </a:hlink>
        <a:folHlink>
          <a:srgbClr val="4B45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展示会用（PDP）</Template>
  <TotalTime>0</TotalTime>
  <Words>617</Words>
  <Application>Microsoft Office PowerPoint</Application>
  <PresentationFormat>ユーザー設定</PresentationFormat>
  <Paragraphs>156</Paragraphs>
  <Slides>10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F_Tool_6_JA_G</vt:lpstr>
      <vt:lpstr>  えっ、そこまでわかるの！？企業のつながり！  オープンデータ活用基盤:LOD4ALL </vt:lpstr>
      <vt:lpstr> RESASデータと法人情報を活用する全体像</vt:lpstr>
      <vt:lpstr>LOD4ALLによる法人活動データの活用</vt:lpstr>
      <vt:lpstr>法人インフォのデータと各種データとを連携した活用</vt:lpstr>
      <vt:lpstr>地域経済と法人活動のつながりを可視化</vt:lpstr>
      <vt:lpstr>法人のつながりと活動状況を可視化</vt:lpstr>
      <vt:lpstr>企業情報活用の全体像</vt:lpstr>
      <vt:lpstr>企業情報活用サービスのコンセプト　（2017年度提供予定） </vt:lpstr>
      <vt:lpstr>データの出典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Fujitsu Standard Tool</dc:title>
  <dc:creator/>
  <cp:lastModifiedBy/>
  <cp:revision>0</cp:revision>
  <dcterms:created xsi:type="dcterms:W3CDTF">2006-09-22T05:38:48Z</dcterms:created>
  <dcterms:modified xsi:type="dcterms:W3CDTF">2017-06-13T01:50:18Z</dcterms:modified>
</cp:coreProperties>
</file>